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9" r:id="rId6"/>
    <p:sldId id="263" r:id="rId7"/>
    <p:sldId id="264" r:id="rId8"/>
    <p:sldId id="258" r:id="rId9"/>
    <p:sldId id="272" r:id="rId10"/>
    <p:sldId id="270" r:id="rId11"/>
    <p:sldId id="27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AD973-5F8D-49D5-9F0A-1805303A433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5C745B-738B-48DD-9808-C08DF241E4B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Социально-Экономические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человека на начало 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2021-2022 учебного года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41A6969-BCE1-4075-BE85-A0BFDF6C7109}" type="parTrans" cxnId="{35F6E601-FA3F-4161-89B7-30398FA7C3EB}">
      <dgm:prSet/>
      <dgm:spPr/>
      <dgm:t>
        <a:bodyPr/>
        <a:lstStyle/>
        <a:p>
          <a:endParaRPr lang="ru-RU"/>
        </a:p>
      </dgm:t>
    </dgm:pt>
    <dgm:pt modelId="{3CE33575-673F-464C-8BAF-7569A5E64470}" type="sibTrans" cxnId="{35F6E601-FA3F-4161-89B7-30398FA7C3EB}">
      <dgm:prSet/>
      <dgm:spPr/>
      <dgm:t>
        <a:bodyPr/>
        <a:lstStyle/>
        <a:p>
          <a:endParaRPr lang="ru-RU"/>
        </a:p>
      </dgm:t>
    </dgm:pt>
    <dgm:pt modelId="{BD6E3A10-B6E3-45E6-BA8A-EF85B23EA54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Биопсихологические</a:t>
          </a:r>
        </a:p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 человек на начало 2021-2122 учебного года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C6808C-A589-45A8-8247-545298FD28C5}" type="parTrans" cxnId="{ABA571DB-502A-43CF-8537-BD02F2703950}">
      <dgm:prSet/>
      <dgm:spPr/>
      <dgm:t>
        <a:bodyPr/>
        <a:lstStyle/>
        <a:p>
          <a:endParaRPr lang="ru-RU"/>
        </a:p>
      </dgm:t>
    </dgm:pt>
    <dgm:pt modelId="{3747D4BF-0237-4933-8949-2116642E8020}" type="sibTrans" cxnId="{ABA571DB-502A-43CF-8537-BD02F2703950}">
      <dgm:prSet/>
      <dgm:spPr/>
      <dgm:t>
        <a:bodyPr/>
        <a:lstStyle/>
        <a:p>
          <a:endParaRPr lang="ru-RU"/>
        </a:p>
      </dgm:t>
    </dgm:pt>
    <dgm:pt modelId="{666BAFA7-5C0C-433A-9591-BA133A1CD25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Педагогические 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12 человек на начало 2021-2022 учебного года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230780D-7B93-4D58-85C7-D6EEB4296F55}" type="parTrans" cxnId="{A107D845-522E-4DE8-9C25-9F6020E44176}">
      <dgm:prSet/>
      <dgm:spPr/>
      <dgm:t>
        <a:bodyPr/>
        <a:lstStyle/>
        <a:p>
          <a:endParaRPr lang="ru-RU"/>
        </a:p>
      </dgm:t>
    </dgm:pt>
    <dgm:pt modelId="{E1DAB5DE-9C0A-49E6-97C2-B5D761E7E07C}" type="sibTrans" cxnId="{A107D845-522E-4DE8-9C25-9F6020E44176}">
      <dgm:prSet/>
      <dgm:spPr/>
      <dgm:t>
        <a:bodyPr/>
        <a:lstStyle/>
        <a:p>
          <a:endParaRPr lang="ru-RU"/>
        </a:p>
      </dgm:t>
    </dgm:pt>
    <dgm:pt modelId="{C02CE108-CC54-445B-9DB6-A397CAF79651}" type="pres">
      <dgm:prSet presAssocID="{C30AD973-5F8D-49D5-9F0A-1805303A43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392819-30E6-46F5-81BD-9FBAF3AE9330}" type="pres">
      <dgm:prSet presAssocID="{845C745B-738B-48DD-9808-C08DF241E4B4}" presName="composite" presStyleCnt="0"/>
      <dgm:spPr/>
    </dgm:pt>
    <dgm:pt modelId="{7D1A9622-74E5-4AA4-9F72-56E39FD61305}" type="pres">
      <dgm:prSet presAssocID="{845C745B-738B-48DD-9808-C08DF241E4B4}" presName="rect1" presStyleLbl="trAlignAcc1" presStyleIdx="0" presStyleCnt="3" custScaleX="160152" custLinFactNeighborX="567" custLinFactNeighborY="-1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207C4-5FF4-40AB-88D3-F520DAE6EABD}" type="pres">
      <dgm:prSet presAssocID="{845C745B-738B-48DD-9808-C08DF241E4B4}" presName="rect2" presStyleLbl="fgImgPlace1" presStyleIdx="0" presStyleCnt="3" custLinFactX="-64659" custLinFactNeighborX="-100000" custLinFactNeighborY="13128"/>
      <dgm:spPr/>
      <dgm:t>
        <a:bodyPr/>
        <a:lstStyle/>
        <a:p>
          <a:endParaRPr lang="ru-RU"/>
        </a:p>
      </dgm:t>
    </dgm:pt>
    <dgm:pt modelId="{C78978CE-2D33-4F67-9D9B-AE2971AA1CAA}" type="pres">
      <dgm:prSet presAssocID="{3CE33575-673F-464C-8BAF-7569A5E64470}" presName="sibTrans" presStyleCnt="0"/>
      <dgm:spPr/>
    </dgm:pt>
    <dgm:pt modelId="{A747B014-7C9E-4857-9FBE-8ED46622F4C1}" type="pres">
      <dgm:prSet presAssocID="{BD6E3A10-B6E3-45E6-BA8A-EF85B23EA544}" presName="composite" presStyleCnt="0"/>
      <dgm:spPr/>
    </dgm:pt>
    <dgm:pt modelId="{CD528C85-EA73-481D-B355-B6AA062A81C2}" type="pres">
      <dgm:prSet presAssocID="{BD6E3A10-B6E3-45E6-BA8A-EF85B23EA544}" presName="rect1" presStyleLbl="trAlignAcc1" presStyleIdx="1" presStyleCnt="3" custScaleX="158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5C8DE-3918-4AE9-AC47-C123FB191E19}" type="pres">
      <dgm:prSet presAssocID="{BD6E3A10-B6E3-45E6-BA8A-EF85B23EA544}" presName="rect2" presStyleLbl="fgImgPlace1" presStyleIdx="1" presStyleCnt="3" custScaleX="202141" custLinFactX="-92966" custLinFactY="-14391" custLinFactNeighborX="-100000" custLinFactNeighborY="-1000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7739EB9-7F3A-4054-A037-4819DEFE94E9}" type="pres">
      <dgm:prSet presAssocID="{3747D4BF-0237-4933-8949-2116642E8020}" presName="sibTrans" presStyleCnt="0"/>
      <dgm:spPr/>
    </dgm:pt>
    <dgm:pt modelId="{22B0751E-DBF0-418D-A8AE-69E7678B1AD4}" type="pres">
      <dgm:prSet presAssocID="{666BAFA7-5C0C-433A-9591-BA133A1CD25D}" presName="composite" presStyleCnt="0"/>
      <dgm:spPr/>
    </dgm:pt>
    <dgm:pt modelId="{D7A5934F-85F4-4E2A-A23B-0B4485055A5C}" type="pres">
      <dgm:prSet presAssocID="{666BAFA7-5C0C-433A-9591-BA133A1CD25D}" presName="rect1" presStyleLbl="trAlignAcc1" presStyleIdx="2" presStyleCnt="3" custScaleX="154471" custLinFactNeighborX="489" custLinFactNeighborY="-3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9C4F0-C39D-4078-9A19-965DC63A4CB0}" type="pres">
      <dgm:prSet presAssocID="{666BAFA7-5C0C-433A-9591-BA133A1CD25D}" presName="rect2" presStyleLbl="fgImgPlace1" presStyleIdx="2" presStyleCnt="3" custScaleX="198234" custScaleY="127266" custLinFactX="-86473" custLinFactNeighborX="-100000" custLinFactNeighborY="-562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35F6E601-FA3F-4161-89B7-30398FA7C3EB}" srcId="{C30AD973-5F8D-49D5-9F0A-1805303A4331}" destId="{845C745B-738B-48DD-9808-C08DF241E4B4}" srcOrd="0" destOrd="0" parTransId="{141A6969-BCE1-4075-BE85-A0BFDF6C7109}" sibTransId="{3CE33575-673F-464C-8BAF-7569A5E64470}"/>
    <dgm:cxn modelId="{BCB080A5-1BE7-4C7C-A557-A75C9B6924F3}" type="presOf" srcId="{845C745B-738B-48DD-9808-C08DF241E4B4}" destId="{7D1A9622-74E5-4AA4-9F72-56E39FD61305}" srcOrd="0" destOrd="0" presId="urn:microsoft.com/office/officeart/2008/layout/PictureStrips"/>
    <dgm:cxn modelId="{A107D845-522E-4DE8-9C25-9F6020E44176}" srcId="{C30AD973-5F8D-49D5-9F0A-1805303A4331}" destId="{666BAFA7-5C0C-433A-9591-BA133A1CD25D}" srcOrd="2" destOrd="0" parTransId="{0230780D-7B93-4D58-85C7-D6EEB4296F55}" sibTransId="{E1DAB5DE-9C0A-49E6-97C2-B5D761E7E07C}"/>
    <dgm:cxn modelId="{84BB67A7-B58A-4F40-B5DA-9C074EE579FB}" type="presOf" srcId="{C30AD973-5F8D-49D5-9F0A-1805303A4331}" destId="{C02CE108-CC54-445B-9DB6-A397CAF79651}" srcOrd="0" destOrd="0" presId="urn:microsoft.com/office/officeart/2008/layout/PictureStrips"/>
    <dgm:cxn modelId="{ABA571DB-502A-43CF-8537-BD02F2703950}" srcId="{C30AD973-5F8D-49D5-9F0A-1805303A4331}" destId="{BD6E3A10-B6E3-45E6-BA8A-EF85B23EA544}" srcOrd="1" destOrd="0" parTransId="{7DC6808C-A589-45A8-8247-545298FD28C5}" sibTransId="{3747D4BF-0237-4933-8949-2116642E8020}"/>
    <dgm:cxn modelId="{4F99F31C-A272-4400-B018-1864DA0DDCFE}" type="presOf" srcId="{BD6E3A10-B6E3-45E6-BA8A-EF85B23EA544}" destId="{CD528C85-EA73-481D-B355-B6AA062A81C2}" srcOrd="0" destOrd="0" presId="urn:microsoft.com/office/officeart/2008/layout/PictureStrips"/>
    <dgm:cxn modelId="{A4FBDFBF-3EFE-4F01-83A5-493EDBEC8257}" type="presOf" srcId="{666BAFA7-5C0C-433A-9591-BA133A1CD25D}" destId="{D7A5934F-85F4-4E2A-A23B-0B4485055A5C}" srcOrd="0" destOrd="0" presId="urn:microsoft.com/office/officeart/2008/layout/PictureStrips"/>
    <dgm:cxn modelId="{EA92270A-5F20-46E9-A2A8-14E4657A15C1}" type="presParOf" srcId="{C02CE108-CC54-445B-9DB6-A397CAF79651}" destId="{F4392819-30E6-46F5-81BD-9FBAF3AE9330}" srcOrd="0" destOrd="0" presId="urn:microsoft.com/office/officeart/2008/layout/PictureStrips"/>
    <dgm:cxn modelId="{3C4DF6AA-D9E8-43AB-BEB5-EDD7C24B7D24}" type="presParOf" srcId="{F4392819-30E6-46F5-81BD-9FBAF3AE9330}" destId="{7D1A9622-74E5-4AA4-9F72-56E39FD61305}" srcOrd="0" destOrd="0" presId="urn:microsoft.com/office/officeart/2008/layout/PictureStrips"/>
    <dgm:cxn modelId="{0F37E722-D356-47E2-8881-9D789CE76E30}" type="presParOf" srcId="{F4392819-30E6-46F5-81BD-9FBAF3AE9330}" destId="{1E8207C4-5FF4-40AB-88D3-F520DAE6EABD}" srcOrd="1" destOrd="0" presId="urn:microsoft.com/office/officeart/2008/layout/PictureStrips"/>
    <dgm:cxn modelId="{8C586354-F2E4-458B-A8B3-579709EE619D}" type="presParOf" srcId="{C02CE108-CC54-445B-9DB6-A397CAF79651}" destId="{C78978CE-2D33-4F67-9D9B-AE2971AA1CAA}" srcOrd="1" destOrd="0" presId="urn:microsoft.com/office/officeart/2008/layout/PictureStrips"/>
    <dgm:cxn modelId="{BCFF2BC2-05D4-44A2-BD5C-F1BAB40832D0}" type="presParOf" srcId="{C02CE108-CC54-445B-9DB6-A397CAF79651}" destId="{A747B014-7C9E-4857-9FBE-8ED46622F4C1}" srcOrd="2" destOrd="0" presId="urn:microsoft.com/office/officeart/2008/layout/PictureStrips"/>
    <dgm:cxn modelId="{E161912E-A007-4980-BFE7-06171E586279}" type="presParOf" srcId="{A747B014-7C9E-4857-9FBE-8ED46622F4C1}" destId="{CD528C85-EA73-481D-B355-B6AA062A81C2}" srcOrd="0" destOrd="0" presId="urn:microsoft.com/office/officeart/2008/layout/PictureStrips"/>
    <dgm:cxn modelId="{6882F004-A4C5-46D0-B786-EBEFBF8E867E}" type="presParOf" srcId="{A747B014-7C9E-4857-9FBE-8ED46622F4C1}" destId="{7B25C8DE-3918-4AE9-AC47-C123FB191E19}" srcOrd="1" destOrd="0" presId="urn:microsoft.com/office/officeart/2008/layout/PictureStrips"/>
    <dgm:cxn modelId="{31FACE6A-AD44-4F1D-A066-BCD04EFF0D09}" type="presParOf" srcId="{C02CE108-CC54-445B-9DB6-A397CAF79651}" destId="{07739EB9-7F3A-4054-A037-4819DEFE94E9}" srcOrd="3" destOrd="0" presId="urn:microsoft.com/office/officeart/2008/layout/PictureStrips"/>
    <dgm:cxn modelId="{C160917A-46DF-4780-8010-F030B1107D53}" type="presParOf" srcId="{C02CE108-CC54-445B-9DB6-A397CAF79651}" destId="{22B0751E-DBF0-418D-A8AE-69E7678B1AD4}" srcOrd="4" destOrd="0" presId="urn:microsoft.com/office/officeart/2008/layout/PictureStrips"/>
    <dgm:cxn modelId="{A73A3F8D-5963-4146-B07C-894DAEC331F4}" type="presParOf" srcId="{22B0751E-DBF0-418D-A8AE-69E7678B1AD4}" destId="{D7A5934F-85F4-4E2A-A23B-0B4485055A5C}" srcOrd="0" destOrd="0" presId="urn:microsoft.com/office/officeart/2008/layout/PictureStrips"/>
    <dgm:cxn modelId="{297E448B-E67B-4625-9617-36BF39C4BDAE}" type="presParOf" srcId="{22B0751E-DBF0-418D-A8AE-69E7678B1AD4}" destId="{EFF9C4F0-C39D-4078-9A19-965DC63A4CB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AD973-5F8D-49D5-9F0A-1805303A433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5C745B-738B-48DD-9808-C08DF241E4B4}">
      <dgm:prSet phldrT="[Текст]" custT="1"/>
      <dgm:spPr/>
      <dgm:t>
        <a:bodyPr/>
        <a:lstStyle/>
        <a:p>
          <a:endParaRPr lang="ru-RU" sz="18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Социально-Экономические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 человека  сняты с городского учета, обучаются без пропусков и «двоек», а 1 из них успешно сдал ОГЭ и стал студентом КУПК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41A6969-BCE1-4075-BE85-A0BFDF6C7109}" type="parTrans" cxnId="{35F6E601-FA3F-4161-89B7-30398FA7C3EB}">
      <dgm:prSet/>
      <dgm:spPr/>
      <dgm:t>
        <a:bodyPr/>
        <a:lstStyle/>
        <a:p>
          <a:endParaRPr lang="ru-RU"/>
        </a:p>
      </dgm:t>
    </dgm:pt>
    <dgm:pt modelId="{3CE33575-673F-464C-8BAF-7569A5E64470}" type="sibTrans" cxnId="{35F6E601-FA3F-4161-89B7-30398FA7C3EB}">
      <dgm:prSet/>
      <dgm:spPr/>
      <dgm:t>
        <a:bodyPr/>
        <a:lstStyle/>
        <a:p>
          <a:endParaRPr lang="ru-RU"/>
        </a:p>
      </dgm:t>
    </dgm:pt>
    <dgm:pt modelId="{BD6E3A10-B6E3-45E6-BA8A-EF85B23EA54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Биопсихологические</a:t>
          </a:r>
        </a:p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 из 14 человек  прошли промежуточную аттестацию без «двоек»; из них 1 девятиклассник (8 вид) защитил итоговый проект на отлично 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C6808C-A589-45A8-8247-545298FD28C5}" type="parTrans" cxnId="{ABA571DB-502A-43CF-8537-BD02F2703950}">
      <dgm:prSet/>
      <dgm:spPr/>
      <dgm:t>
        <a:bodyPr/>
        <a:lstStyle/>
        <a:p>
          <a:endParaRPr lang="ru-RU"/>
        </a:p>
      </dgm:t>
    </dgm:pt>
    <dgm:pt modelId="{3747D4BF-0237-4933-8949-2116642E8020}" type="sibTrans" cxnId="{ABA571DB-502A-43CF-8537-BD02F2703950}">
      <dgm:prSet/>
      <dgm:spPr/>
      <dgm:t>
        <a:bodyPr/>
        <a:lstStyle/>
        <a:p>
          <a:endParaRPr lang="ru-RU"/>
        </a:p>
      </dgm:t>
    </dgm:pt>
    <dgm:pt modelId="{666BAFA7-5C0C-433A-9591-BA133A1CD25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Педагогические 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 из  12 человек  успешно прошли итоговую аттестацию; 2 человека готовятся к пересдаче математики в сопровождении учителя-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стажиста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230780D-7B93-4D58-85C7-D6EEB4296F55}" type="parTrans" cxnId="{A107D845-522E-4DE8-9C25-9F6020E44176}">
      <dgm:prSet/>
      <dgm:spPr/>
      <dgm:t>
        <a:bodyPr/>
        <a:lstStyle/>
        <a:p>
          <a:endParaRPr lang="ru-RU"/>
        </a:p>
      </dgm:t>
    </dgm:pt>
    <dgm:pt modelId="{E1DAB5DE-9C0A-49E6-97C2-B5D761E7E07C}" type="sibTrans" cxnId="{A107D845-522E-4DE8-9C25-9F6020E44176}">
      <dgm:prSet/>
      <dgm:spPr/>
      <dgm:t>
        <a:bodyPr/>
        <a:lstStyle/>
        <a:p>
          <a:endParaRPr lang="ru-RU"/>
        </a:p>
      </dgm:t>
    </dgm:pt>
    <dgm:pt modelId="{C02CE108-CC54-445B-9DB6-A397CAF79651}" type="pres">
      <dgm:prSet presAssocID="{C30AD973-5F8D-49D5-9F0A-1805303A43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392819-30E6-46F5-81BD-9FBAF3AE9330}" type="pres">
      <dgm:prSet presAssocID="{845C745B-738B-48DD-9808-C08DF241E4B4}" presName="composite" presStyleCnt="0"/>
      <dgm:spPr/>
    </dgm:pt>
    <dgm:pt modelId="{7D1A9622-74E5-4AA4-9F72-56E39FD61305}" type="pres">
      <dgm:prSet presAssocID="{845C745B-738B-48DD-9808-C08DF241E4B4}" presName="rect1" presStyleLbl="trAlignAcc1" presStyleIdx="0" presStyleCnt="3" custScaleX="157765" custScaleY="135585" custLinFactNeighborX="18374" custLinFactNeighborY="-1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207C4-5FF4-40AB-88D3-F520DAE6EABD}" type="pres">
      <dgm:prSet presAssocID="{845C745B-738B-48DD-9808-C08DF241E4B4}" presName="rect2" presStyleLbl="fgImgPlace1" presStyleIdx="0" presStyleCnt="3" custLinFactX="-64659" custLinFactNeighborX="-100000" custLinFactNeighborY="13128"/>
      <dgm:spPr/>
      <dgm:t>
        <a:bodyPr/>
        <a:lstStyle/>
        <a:p>
          <a:endParaRPr lang="ru-RU"/>
        </a:p>
      </dgm:t>
    </dgm:pt>
    <dgm:pt modelId="{C78978CE-2D33-4F67-9D9B-AE2971AA1CAA}" type="pres">
      <dgm:prSet presAssocID="{3CE33575-673F-464C-8BAF-7569A5E64470}" presName="sibTrans" presStyleCnt="0"/>
      <dgm:spPr/>
    </dgm:pt>
    <dgm:pt modelId="{A747B014-7C9E-4857-9FBE-8ED46622F4C1}" type="pres">
      <dgm:prSet presAssocID="{BD6E3A10-B6E3-45E6-BA8A-EF85B23EA544}" presName="composite" presStyleCnt="0"/>
      <dgm:spPr/>
    </dgm:pt>
    <dgm:pt modelId="{CD528C85-EA73-481D-B355-B6AA062A81C2}" type="pres">
      <dgm:prSet presAssocID="{BD6E3A10-B6E3-45E6-BA8A-EF85B23EA544}" presName="rect1" presStyleLbl="trAlignAcc1" presStyleIdx="1" presStyleCnt="3" custScaleX="158798" custLinFactNeighborX="20196" custLinFactNeighborY="-10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5C8DE-3918-4AE9-AC47-C123FB191E19}" type="pres">
      <dgm:prSet presAssocID="{BD6E3A10-B6E3-45E6-BA8A-EF85B23EA544}" presName="rect2" presStyleLbl="fgImgPlace1" presStyleIdx="1" presStyleCnt="3" custScaleX="202141" custLinFactX="-100000" custLinFactY="-17881" custLinFactNeighborX="-102282" custLinFactNeighborY="-1000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7739EB9-7F3A-4054-A037-4819DEFE94E9}" type="pres">
      <dgm:prSet presAssocID="{3747D4BF-0237-4933-8949-2116642E8020}" presName="sibTrans" presStyleCnt="0"/>
      <dgm:spPr/>
    </dgm:pt>
    <dgm:pt modelId="{22B0751E-DBF0-418D-A8AE-69E7678B1AD4}" type="pres">
      <dgm:prSet presAssocID="{666BAFA7-5C0C-433A-9591-BA133A1CD25D}" presName="composite" presStyleCnt="0"/>
      <dgm:spPr/>
    </dgm:pt>
    <dgm:pt modelId="{D7A5934F-85F4-4E2A-A23B-0B4485055A5C}" type="pres">
      <dgm:prSet presAssocID="{666BAFA7-5C0C-433A-9591-BA133A1CD25D}" presName="rect1" presStyleLbl="trAlignAcc1" presStyleIdx="2" presStyleCnt="3" custScaleX="154471" custLinFactNeighborX="18033" custLinFactNeighborY="-11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9C4F0-C39D-4078-9A19-965DC63A4CB0}" type="pres">
      <dgm:prSet presAssocID="{666BAFA7-5C0C-433A-9591-BA133A1CD25D}" presName="rect2" presStyleLbl="fgImgPlace1" presStyleIdx="2" presStyleCnt="3" custScaleX="198234" custScaleY="127266" custLinFactX="-86473" custLinFactNeighborX="-100000" custLinFactNeighborY="-562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35F6E601-FA3F-4161-89B7-30398FA7C3EB}" srcId="{C30AD973-5F8D-49D5-9F0A-1805303A4331}" destId="{845C745B-738B-48DD-9808-C08DF241E4B4}" srcOrd="0" destOrd="0" parTransId="{141A6969-BCE1-4075-BE85-A0BFDF6C7109}" sibTransId="{3CE33575-673F-464C-8BAF-7569A5E64470}"/>
    <dgm:cxn modelId="{7DE1A132-D5B2-467C-B23A-65A25AFDE11A}" type="presOf" srcId="{BD6E3A10-B6E3-45E6-BA8A-EF85B23EA544}" destId="{CD528C85-EA73-481D-B355-B6AA062A81C2}" srcOrd="0" destOrd="0" presId="urn:microsoft.com/office/officeart/2008/layout/PictureStrips"/>
    <dgm:cxn modelId="{27381569-C1B7-4435-B782-36AB30827314}" type="presOf" srcId="{845C745B-738B-48DD-9808-C08DF241E4B4}" destId="{7D1A9622-74E5-4AA4-9F72-56E39FD61305}" srcOrd="0" destOrd="0" presId="urn:microsoft.com/office/officeart/2008/layout/PictureStrips"/>
    <dgm:cxn modelId="{A107D845-522E-4DE8-9C25-9F6020E44176}" srcId="{C30AD973-5F8D-49D5-9F0A-1805303A4331}" destId="{666BAFA7-5C0C-433A-9591-BA133A1CD25D}" srcOrd="2" destOrd="0" parTransId="{0230780D-7B93-4D58-85C7-D6EEB4296F55}" sibTransId="{E1DAB5DE-9C0A-49E6-97C2-B5D761E7E07C}"/>
    <dgm:cxn modelId="{ABA571DB-502A-43CF-8537-BD02F2703950}" srcId="{C30AD973-5F8D-49D5-9F0A-1805303A4331}" destId="{BD6E3A10-B6E3-45E6-BA8A-EF85B23EA544}" srcOrd="1" destOrd="0" parTransId="{7DC6808C-A589-45A8-8247-545298FD28C5}" sibTransId="{3747D4BF-0237-4933-8949-2116642E8020}"/>
    <dgm:cxn modelId="{5224CEFB-644A-4E1C-9932-92AE789F581D}" type="presOf" srcId="{C30AD973-5F8D-49D5-9F0A-1805303A4331}" destId="{C02CE108-CC54-445B-9DB6-A397CAF79651}" srcOrd="0" destOrd="0" presId="urn:microsoft.com/office/officeart/2008/layout/PictureStrips"/>
    <dgm:cxn modelId="{D4CF9AC4-26A7-4678-9B73-A1F03264D9ED}" type="presOf" srcId="{666BAFA7-5C0C-433A-9591-BA133A1CD25D}" destId="{D7A5934F-85F4-4E2A-A23B-0B4485055A5C}" srcOrd="0" destOrd="0" presId="urn:microsoft.com/office/officeart/2008/layout/PictureStrips"/>
    <dgm:cxn modelId="{0E419014-1D5A-4124-9ED4-81D16CBE32FA}" type="presParOf" srcId="{C02CE108-CC54-445B-9DB6-A397CAF79651}" destId="{F4392819-30E6-46F5-81BD-9FBAF3AE9330}" srcOrd="0" destOrd="0" presId="urn:microsoft.com/office/officeart/2008/layout/PictureStrips"/>
    <dgm:cxn modelId="{1F287A99-7AF0-49F4-ADE7-EFF26BB5FC99}" type="presParOf" srcId="{F4392819-30E6-46F5-81BD-9FBAF3AE9330}" destId="{7D1A9622-74E5-4AA4-9F72-56E39FD61305}" srcOrd="0" destOrd="0" presId="urn:microsoft.com/office/officeart/2008/layout/PictureStrips"/>
    <dgm:cxn modelId="{513723BA-653E-4A38-933C-8C94CB521E99}" type="presParOf" srcId="{F4392819-30E6-46F5-81BD-9FBAF3AE9330}" destId="{1E8207C4-5FF4-40AB-88D3-F520DAE6EABD}" srcOrd="1" destOrd="0" presId="urn:microsoft.com/office/officeart/2008/layout/PictureStrips"/>
    <dgm:cxn modelId="{7282A337-F8A5-4805-B7C2-3B5ED11E8A3C}" type="presParOf" srcId="{C02CE108-CC54-445B-9DB6-A397CAF79651}" destId="{C78978CE-2D33-4F67-9D9B-AE2971AA1CAA}" srcOrd="1" destOrd="0" presId="urn:microsoft.com/office/officeart/2008/layout/PictureStrips"/>
    <dgm:cxn modelId="{1C0AFE6D-93AC-4FF0-A206-0DB30237C3F1}" type="presParOf" srcId="{C02CE108-CC54-445B-9DB6-A397CAF79651}" destId="{A747B014-7C9E-4857-9FBE-8ED46622F4C1}" srcOrd="2" destOrd="0" presId="urn:microsoft.com/office/officeart/2008/layout/PictureStrips"/>
    <dgm:cxn modelId="{56CC72A7-5B28-453D-82F9-6564B2FAEE7D}" type="presParOf" srcId="{A747B014-7C9E-4857-9FBE-8ED46622F4C1}" destId="{CD528C85-EA73-481D-B355-B6AA062A81C2}" srcOrd="0" destOrd="0" presId="urn:microsoft.com/office/officeart/2008/layout/PictureStrips"/>
    <dgm:cxn modelId="{8767879A-C50E-47D9-811C-BDC6DC082336}" type="presParOf" srcId="{A747B014-7C9E-4857-9FBE-8ED46622F4C1}" destId="{7B25C8DE-3918-4AE9-AC47-C123FB191E19}" srcOrd="1" destOrd="0" presId="urn:microsoft.com/office/officeart/2008/layout/PictureStrips"/>
    <dgm:cxn modelId="{0E457776-240B-4B8D-B6A5-C75B6458AC51}" type="presParOf" srcId="{C02CE108-CC54-445B-9DB6-A397CAF79651}" destId="{07739EB9-7F3A-4054-A037-4819DEFE94E9}" srcOrd="3" destOrd="0" presId="urn:microsoft.com/office/officeart/2008/layout/PictureStrips"/>
    <dgm:cxn modelId="{0E0ABF10-16DC-4D2C-8F45-867BED0C7CEF}" type="presParOf" srcId="{C02CE108-CC54-445B-9DB6-A397CAF79651}" destId="{22B0751E-DBF0-418D-A8AE-69E7678B1AD4}" srcOrd="4" destOrd="0" presId="urn:microsoft.com/office/officeart/2008/layout/PictureStrips"/>
    <dgm:cxn modelId="{3D309075-2E3E-445F-A6C4-584C47027DC1}" type="presParOf" srcId="{22B0751E-DBF0-418D-A8AE-69E7678B1AD4}" destId="{D7A5934F-85F4-4E2A-A23B-0B4485055A5C}" srcOrd="0" destOrd="0" presId="urn:microsoft.com/office/officeart/2008/layout/PictureStrips"/>
    <dgm:cxn modelId="{70FFCBFC-3834-405D-80C1-B2977F874012}" type="presParOf" srcId="{22B0751E-DBF0-418D-A8AE-69E7678B1AD4}" destId="{EFF9C4F0-C39D-4078-9A19-965DC63A4CB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A9622-74E5-4AA4-9F72-56E39FD61305}">
      <dsp:nvSpPr>
        <dsp:cNvPr id="0" name=""/>
        <dsp:cNvSpPr/>
      </dsp:nvSpPr>
      <dsp:spPr>
        <a:xfrm>
          <a:off x="1024097" y="271338"/>
          <a:ext cx="6359787" cy="12409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548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Социально-Экономические</a:t>
          </a: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2 человека на начало 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2021-2022 учебного года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24097" y="271338"/>
        <a:ext cx="6359787" cy="1240967"/>
      </dsp:txXfrm>
    </dsp:sp>
    <dsp:sp modelId="{1E8207C4-5FF4-40AB-88D3-F520DAE6EABD}">
      <dsp:nvSpPr>
        <dsp:cNvPr id="0" name=""/>
        <dsp:cNvSpPr/>
      </dsp:nvSpPr>
      <dsp:spPr>
        <a:xfrm>
          <a:off x="600110" y="276015"/>
          <a:ext cx="868676" cy="130301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28C85-EA73-481D-B355-B6AA062A81C2}">
      <dsp:nvSpPr>
        <dsp:cNvPr id="0" name=""/>
        <dsp:cNvSpPr/>
      </dsp:nvSpPr>
      <dsp:spPr>
        <a:xfrm>
          <a:off x="1028465" y="1846446"/>
          <a:ext cx="6306018" cy="12409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548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Биопсихологические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 человек на начало 2021-2122 учебного года</a:t>
          </a:r>
          <a:endParaRPr lang="ru-RU" sz="21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28465" y="1846446"/>
        <a:ext cx="6306018" cy="1240967"/>
      </dsp:txXfrm>
    </dsp:sp>
    <dsp:sp modelId="{7B25C8DE-3918-4AE9-AC47-C123FB191E19}">
      <dsp:nvSpPr>
        <dsp:cNvPr id="0" name=""/>
        <dsp:cNvSpPr/>
      </dsp:nvSpPr>
      <dsp:spPr>
        <a:xfrm>
          <a:off x="0" y="176663"/>
          <a:ext cx="1755952" cy="130301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5934F-85F4-4E2A-A23B-0B4485055A5C}">
      <dsp:nvSpPr>
        <dsp:cNvPr id="0" name=""/>
        <dsp:cNvSpPr/>
      </dsp:nvSpPr>
      <dsp:spPr>
        <a:xfrm>
          <a:off x="1133798" y="3539827"/>
          <a:ext cx="6134189" cy="12409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548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Педагогические 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 12 человек на начало 2021-2022 учебного года 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33798" y="3539827"/>
        <a:ext cx="6134189" cy="1240967"/>
      </dsp:txXfrm>
    </dsp:sp>
    <dsp:sp modelId="{EFF9C4F0-C39D-4078-9A19-965DC63A4CB0}">
      <dsp:nvSpPr>
        <dsp:cNvPr id="0" name=""/>
        <dsp:cNvSpPr/>
      </dsp:nvSpPr>
      <dsp:spPr>
        <a:xfrm>
          <a:off x="0" y="3156127"/>
          <a:ext cx="1722013" cy="1658295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A9622-74E5-4AA4-9F72-56E39FD61305}">
      <dsp:nvSpPr>
        <dsp:cNvPr id="0" name=""/>
        <dsp:cNvSpPr/>
      </dsp:nvSpPr>
      <dsp:spPr>
        <a:xfrm>
          <a:off x="2116024" y="70799"/>
          <a:ext cx="5981322" cy="16063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89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Социально-Экономические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2 человека  сняты с городского учета, обучаются без пропусков и «двоек», а 1 из них успешно сдал ОГЭ и стал студентом КУПК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16024" y="70799"/>
        <a:ext cx="5981322" cy="1606379"/>
      </dsp:txXfrm>
    </dsp:sp>
    <dsp:sp modelId="{1E8207C4-5FF4-40AB-88D3-F520DAE6EABD}">
      <dsp:nvSpPr>
        <dsp:cNvPr id="0" name=""/>
        <dsp:cNvSpPr/>
      </dsp:nvSpPr>
      <dsp:spPr>
        <a:xfrm>
          <a:off x="990872" y="290983"/>
          <a:ext cx="829343" cy="124401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28C85-EA73-481D-B355-B6AA062A81C2}">
      <dsp:nvSpPr>
        <dsp:cNvPr id="0" name=""/>
        <dsp:cNvSpPr/>
      </dsp:nvSpPr>
      <dsp:spPr>
        <a:xfrm>
          <a:off x="2165519" y="1872203"/>
          <a:ext cx="6020486" cy="11847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Биопсихологические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 из 14 человек  прошли промежуточную аттестацию без «двоек»; из них 1 девятиклассник (8 вид) защитил итоговый проект на отлично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5519" y="1872203"/>
        <a:ext cx="6020486" cy="1184776"/>
      </dsp:txXfrm>
    </dsp:sp>
    <dsp:sp modelId="{7B25C8DE-3918-4AE9-AC47-C123FB191E19}">
      <dsp:nvSpPr>
        <dsp:cNvPr id="0" name=""/>
        <dsp:cNvSpPr/>
      </dsp:nvSpPr>
      <dsp:spPr>
        <a:xfrm>
          <a:off x="255298" y="363514"/>
          <a:ext cx="1676444" cy="124401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5934F-85F4-4E2A-A23B-0B4485055A5C}">
      <dsp:nvSpPr>
        <dsp:cNvPr id="0" name=""/>
        <dsp:cNvSpPr/>
      </dsp:nvSpPr>
      <dsp:spPr>
        <a:xfrm>
          <a:off x="2165538" y="3528386"/>
          <a:ext cx="5856437" cy="118477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Педагогические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10 из  12 человек  успешно прошли итоговую аттестацию; 2 человека готовятся к пересдаче математики в сопровождении учителя-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стажиста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5538" y="3528386"/>
        <a:ext cx="5856437" cy="1184776"/>
      </dsp:txXfrm>
    </dsp:sp>
    <dsp:sp modelId="{EFF9C4F0-C39D-4078-9A19-965DC63A4CB0}">
      <dsp:nvSpPr>
        <dsp:cNvPr id="0" name=""/>
        <dsp:cNvSpPr/>
      </dsp:nvSpPr>
      <dsp:spPr>
        <a:xfrm>
          <a:off x="402610" y="3251487"/>
          <a:ext cx="1644041" cy="158320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D325682-27B8-4C13-90CB-4796A8B31AA9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50D693A-C101-40A9-8C69-5F80891030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848600" cy="2822153"/>
          </a:xfrm>
        </p:spPr>
        <p:txBody>
          <a:bodyPr/>
          <a:lstStyle/>
          <a:p>
            <a:pPr marL="0" indent="0" algn="ctr"/>
            <a:r>
              <a:rPr lang="ru-RU" sz="1100" b="1" dirty="0"/>
              <a:t>Муниципальное автономное общеобразовательное учреждение </a:t>
            </a:r>
            <a:r>
              <a:rPr lang="ru-RU" sz="1100" b="1" dirty="0" smtClean="0"/>
              <a:t>«</a:t>
            </a:r>
            <a:r>
              <a:rPr lang="ru-RU" sz="1100" b="1" dirty="0"/>
              <a:t>Лицей № 9»</a:t>
            </a:r>
            <a:br>
              <a:rPr lang="ru-RU" sz="1100" b="1" dirty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Система профилактики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школьной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Лицее № 9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Каменск-Уральского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ГО»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517232"/>
            <a:ext cx="8633048" cy="936104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Малашенко И.В., директор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Толокнева Т.И., Заместитель директора по УВР</a:t>
            </a: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3" b="12484"/>
          <a:stretch/>
        </p:blipFill>
        <p:spPr>
          <a:xfrm>
            <a:off x="2627784" y="2924944"/>
            <a:ext cx="374638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1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2021-2022г.г.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361479"/>
              </p:ext>
            </p:extLst>
          </p:nvPr>
        </p:nvGraphicFramePr>
        <p:xfrm>
          <a:off x="678276" y="1196752"/>
          <a:ext cx="8820150" cy="4992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3356992"/>
            <a:ext cx="914400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англ.яз_5\Desktop\неуспешность\690x380_0x0a330c2a_14120626461610622296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068960"/>
            <a:ext cx="165618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Самый успешный ученик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7" t="15080" r="41212" b="6250"/>
          <a:stretch/>
        </p:blipFill>
        <p:spPr bwMode="auto">
          <a:xfrm>
            <a:off x="413952" y="1284917"/>
            <a:ext cx="416484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4" t="16761" r="42653" b="4640"/>
          <a:stretch/>
        </p:blipFill>
        <p:spPr bwMode="auto">
          <a:xfrm>
            <a:off x="4355976" y="1284917"/>
            <a:ext cx="4358515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639925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Наши контакты: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4038600" cy="471830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673352"/>
            <a:ext cx="8435280" cy="47183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Муниципальное автономное общеобразовательное учреждение </a:t>
            </a:r>
          </a:p>
          <a:p>
            <a:pPr marL="0" indent="0" algn="ctr">
              <a:buNone/>
            </a:pPr>
            <a:r>
              <a:rPr lang="ru-RU" dirty="0" smtClean="0"/>
              <a:t>«Лицей № 9»</a:t>
            </a:r>
          </a:p>
          <a:p>
            <a:pPr algn="ctr"/>
            <a:r>
              <a:rPr lang="ru-RU" dirty="0" smtClean="0"/>
              <a:t>623408</a:t>
            </a:r>
            <a:r>
              <a:rPr lang="ru-RU" dirty="0"/>
              <a:t>, Свердловская область </a:t>
            </a:r>
            <a:endParaRPr lang="ru-RU" dirty="0" smtClean="0"/>
          </a:p>
          <a:p>
            <a:pPr algn="ctr"/>
            <a:r>
              <a:rPr lang="ru-RU" dirty="0" smtClean="0"/>
              <a:t>Каменск </a:t>
            </a:r>
            <a:r>
              <a:rPr lang="ru-RU" dirty="0"/>
              <a:t>– </a:t>
            </a:r>
            <a:r>
              <a:rPr lang="ru-RU" dirty="0" smtClean="0"/>
              <a:t>Уральский ГО, </a:t>
            </a:r>
            <a:r>
              <a:rPr lang="ru-RU" dirty="0"/>
              <a:t>ул. Гоголя, 15</a:t>
            </a:r>
          </a:p>
          <a:p>
            <a:pPr algn="ctr"/>
            <a:r>
              <a:rPr lang="ru-RU" dirty="0" smtClean="0"/>
              <a:t>Телефоны:</a:t>
            </a:r>
            <a:endParaRPr lang="ru-RU" dirty="0"/>
          </a:p>
          <a:p>
            <a:pPr algn="ctr"/>
            <a:r>
              <a:rPr lang="ru-RU" dirty="0" smtClean="0"/>
              <a:t>8</a:t>
            </a:r>
            <a:r>
              <a:rPr lang="ru-RU" dirty="0"/>
              <a:t> (3439) </a:t>
            </a:r>
            <a:r>
              <a:rPr lang="ru-RU" dirty="0" smtClean="0"/>
              <a:t>311-554; 303-313</a:t>
            </a:r>
          </a:p>
          <a:p>
            <a:pPr algn="ctr"/>
            <a:r>
              <a:rPr lang="ru-RU" dirty="0" err="1"/>
              <a:t>Эл.адрес</a:t>
            </a:r>
            <a:r>
              <a:rPr lang="ru-RU" dirty="0"/>
              <a:t>: </a:t>
            </a:r>
            <a:r>
              <a:rPr lang="en-US" dirty="0" err="1"/>
              <a:t>mou</a:t>
            </a:r>
            <a:r>
              <a:rPr lang="ru-RU" dirty="0"/>
              <a:t>.</a:t>
            </a:r>
            <a:r>
              <a:rPr lang="en-US" dirty="0" err="1"/>
              <a:t>licey</a:t>
            </a:r>
            <a:r>
              <a:rPr lang="ru-RU" dirty="0"/>
              <a:t>9@</a:t>
            </a:r>
            <a:r>
              <a:rPr lang="en-US" dirty="0" err="1"/>
              <a:t>yandex</a:t>
            </a:r>
            <a:r>
              <a:rPr lang="ru-RU" dirty="0"/>
              <a:t>.</a:t>
            </a:r>
            <a:r>
              <a:rPr lang="en-US" dirty="0" err="1"/>
              <a:t>ru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1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Неуспешность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неуспеваемость?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гл.яз_5\Desktop\неуспешность\неуспешность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1520" y="1556793"/>
            <a:ext cx="27363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1628800"/>
            <a:ext cx="3970784" cy="47608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/>
              <a:t>«</a:t>
            </a:r>
            <a:r>
              <a:rPr lang="ru-RU" b="1" i="1" dirty="0"/>
              <a:t>Неуспевающий», «отстающий», «неуспешный»... </a:t>
            </a:r>
            <a:endParaRPr lang="ru-RU" b="1" i="1" dirty="0" smtClean="0"/>
          </a:p>
          <a:p>
            <a:pPr marL="0" indent="0" algn="ctr">
              <a:buNone/>
            </a:pPr>
            <a:r>
              <a:rPr lang="ru-RU" i="1" dirty="0" smtClean="0"/>
              <a:t>Эти </a:t>
            </a:r>
            <a:r>
              <a:rPr lang="ru-RU" i="1" dirty="0"/>
              <a:t>ярлыки непомерно тяжелая ноша для ребенка</a:t>
            </a:r>
            <a:r>
              <a:rPr lang="ru-RU" i="1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Школьная неуспеваемость» понятие намного уже, чем школьная неуспешность</a:t>
            </a:r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395536" y="3068960"/>
            <a:ext cx="3600400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i="1" dirty="0"/>
              <a:t>«Неуспевающий», «отстающий», «неуспешный»... Эти ярлыки непомерно тяжелая ноша для ребенка.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Неуспешность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600200"/>
            <a:ext cx="4978896" cy="48768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комплекс школьных проблем, которые могут возникнуть у ребенка в связи с началом систематического обучения в школе. Они включают в себя как учебную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неуспешность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так 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неадаптированность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социальной среде.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C:\Users\англ.яз_5\Desktop\неуспешность\DSC_614522-1024x6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325306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школьных неудач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882662"/>
              </p:ext>
            </p:extLst>
          </p:nvPr>
        </p:nvGraphicFramePr>
        <p:xfrm>
          <a:off x="457200" y="1484313"/>
          <a:ext cx="8362950" cy="4992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3356992"/>
            <a:ext cx="914400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англ.яз_5\Desktop\неуспешность\690x380_0x0a330c2a_14120626461610622296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068960"/>
            <a:ext cx="165618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гл.яз_5\Desktop\неуспешность\неуспешность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" y="404664"/>
            <a:ext cx="2195735" cy="219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932363" y="765175"/>
            <a:ext cx="3754437" cy="54721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Неуспешность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отдельных учеников превратилась в «хроническую проблему»</a:t>
            </a:r>
          </a:p>
        </p:txBody>
      </p:sp>
      <p:pic>
        <p:nvPicPr>
          <p:cNvPr id="2050" name="Picture 2" descr="C:\Users\англ.яз_5\Desktop\неуспешность\690x380_0x0a330c2a_1412062646161062229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959" y="1988840"/>
            <a:ext cx="33981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гл.яз_5\Desktop\неуспешность\DSC_614522-1024x6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292776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гл.яз_5\Desktop\неуспешность\inde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40" y="461792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86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994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преодоления школьной неуспешности в Лицее № 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441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Создание условий для целостной систематической работы с неуспешными обучающимися; повышение их уровня социализации, обученности, обучаемости и личностного роста обучающихся.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преодоления школьной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неуспешности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Создать условия для эффективного обучения и развития обучающихся с признаками школьной неуспешности (введение ИУП /траектории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индивидуального развития с учетом их индивидуальных и личностных способностей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Обеспечить психологический комфорт обучающихся, создать ситуацию успеха (индивидуальная психологическая поддержка с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прогрпммой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дальнейшей корректировки)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Формировать позитивную учебную мотивацию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Усовершенствовать систему мониторинга достижений обучающихся в учебной и внеурочной деятельности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7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Программы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8291264" cy="477998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образовательных результатов обучающихся, коррекция результатов.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классного руководителя с обучающимися, родителями и учителями –предметниками согласно алгоритму, принятому в Лицее.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учителей-предметников, основанная на: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индивидуальном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подходе к каждому обучающемуся через четкое планирование и создание индивидуального маршрута обучающихся с признаками школьной неуспешности.</a:t>
            </a:r>
          </a:p>
          <a:p>
            <a:pPr lvl="2">
              <a:buFont typeface="Wingdings" pitchFamily="2" charset="2"/>
              <a:buChar char="ü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систему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взаимодействия с классным руководителем, педагогом-психологом и родителями обучающихся.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Индивидуальное сопровождение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педагога-психолога.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Административный ресурс.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636100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tx2"/>
                </a:solidFill>
              </a:rPr>
              <a:t>Муниципальное автономное общеобразовательное учреждение «Лицей № 9»</a:t>
            </a:r>
            <a:br>
              <a:rPr lang="ru-RU" sz="1200" b="1" i="1" dirty="0">
                <a:solidFill>
                  <a:schemeClr val="tx2"/>
                </a:solidFill>
              </a:rPr>
            </a:br>
            <a:endParaRPr lang="ru-RU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5" t="24242" r="22917" b="6249"/>
          <a:stretch/>
        </p:blipFill>
        <p:spPr bwMode="auto">
          <a:xfrm>
            <a:off x="251520" y="548680"/>
            <a:ext cx="8784976" cy="630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931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4477</TotalTime>
  <Words>492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Муниципальное автономное общеобразовательное учреждение «Лицей № 9» «Система профилактики школьной неуспешности  в Лицее № 9  Каменск-Уральского ГО» </vt:lpstr>
      <vt:lpstr>Неуспешность или неуспеваемость?</vt:lpstr>
      <vt:lpstr>Неуспешность</vt:lpstr>
      <vt:lpstr>Причины школьных неудач</vt:lpstr>
      <vt:lpstr>Презентация PowerPoint</vt:lpstr>
      <vt:lpstr>Программа  преодоления школьной неуспешности в Лицее № 9</vt:lpstr>
      <vt:lpstr>Программа  преодоления школьной неуспешности</vt:lpstr>
      <vt:lpstr>Основные направления Программы:</vt:lpstr>
      <vt:lpstr>Презентация PowerPoint</vt:lpstr>
      <vt:lpstr>Результаты 2021-2022г.г.</vt:lpstr>
      <vt:lpstr>Самый успешный ученик</vt:lpstr>
      <vt:lpstr>Наши контакты: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профилактики школьной неуспешности  в Лицее № 9  Каменск-Уральского ГО» </dc:title>
  <dc:creator>англ.яз_5</dc:creator>
  <cp:lastModifiedBy>англ.яз_5</cp:lastModifiedBy>
  <cp:revision>29</cp:revision>
  <dcterms:created xsi:type="dcterms:W3CDTF">2022-08-16T03:33:37Z</dcterms:created>
  <dcterms:modified xsi:type="dcterms:W3CDTF">2022-08-25T03:55:49Z</dcterms:modified>
</cp:coreProperties>
</file>