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handoutMasterIdLst>
    <p:handoutMasterId r:id="rId39"/>
  </p:handoutMasterIdLst>
  <p:sldIdLst>
    <p:sldId id="307" r:id="rId2"/>
    <p:sldId id="265" r:id="rId3"/>
    <p:sldId id="276" r:id="rId4"/>
    <p:sldId id="273" r:id="rId5"/>
    <p:sldId id="274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94" r:id="rId18"/>
    <p:sldId id="296" r:id="rId19"/>
    <p:sldId id="295" r:id="rId20"/>
    <p:sldId id="297" r:id="rId21"/>
    <p:sldId id="298" r:id="rId22"/>
    <p:sldId id="293" r:id="rId23"/>
    <p:sldId id="287" r:id="rId24"/>
    <p:sldId id="299" r:id="rId25"/>
    <p:sldId id="288" r:id="rId26"/>
    <p:sldId id="289" r:id="rId27"/>
    <p:sldId id="290" r:id="rId28"/>
    <p:sldId id="292" r:id="rId29"/>
    <p:sldId id="291" r:id="rId30"/>
    <p:sldId id="300" r:id="rId31"/>
    <p:sldId id="301" r:id="rId32"/>
    <p:sldId id="302" r:id="rId33"/>
    <p:sldId id="303" r:id="rId34"/>
    <p:sldId id="304" r:id="rId35"/>
    <p:sldId id="305" r:id="rId36"/>
    <p:sldId id="306" r:id="rId37"/>
  </p:sldIdLst>
  <p:sldSz cx="9144000" cy="6858000" type="screen4x3"/>
  <p:notesSz cx="992981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2046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E94C4-0622-4ABD-8C1D-93703BE5960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96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0594C-9C86-4009-8862-9F813F6E5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63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21-08-29T23:50:36.997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39D36D3B-235B-4CAA-8CA8-07FFD4C4EBA1}" emma:medium="tactile" emma:mode="ink">
          <msink:context xmlns:msink="http://schemas.microsoft.com/ink/2010/main" type="writingRegion" rotatedBoundingBox="2271,13809 3043,13809 3043,13950 2271,13950"/>
        </emma:interpretation>
      </emma:emma>
    </inkml:annotationXML>
    <inkml:traceGroup>
      <inkml:annotationXML>
        <emma:emma xmlns:emma="http://www.w3.org/2003/04/emma" version="1.0">
          <emma:interpretation id="{87C677FE-8F58-4552-8D93-264AFF17F12E}" emma:medium="tactile" emma:mode="ink">
            <msink:context xmlns:msink="http://schemas.microsoft.com/ink/2010/main" type="paragraph" rotatedBoundingBox="2271,13809 3043,13809 3043,13950 2271,13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AE3472-1A47-4857-87D9-53126B9ABE0E}" emma:medium="tactile" emma:mode="ink">
              <msink:context xmlns:msink="http://schemas.microsoft.com/ink/2010/main" type="line" rotatedBoundingBox="2271,13809 3043,13809 3043,13950 2271,13950"/>
            </emma:interpretation>
          </emma:emma>
        </inkml:annotationXML>
        <inkml:traceGroup>
          <inkml:annotationXML>
            <emma:emma xmlns:emma="http://www.w3.org/2003/04/emma" version="1.0">
              <emma:interpretation id="{395AF985-3996-469B-89D3-BE63B0B972E7}" emma:medium="tactile" emma:mode="ink">
                <msink:context xmlns:msink="http://schemas.microsoft.com/ink/2010/main" type="inkWord" rotatedBoundingBox="2271,13809 3043,13809 3043,13950 2271,13950"/>
              </emma:interpretation>
              <emma:one-of disjunction-type="recognition" id="oneOf0">
                <emma:interpretation id="interp0" emma:lang="ru-RU" emma:confidence="0">
                  <emma:literal>-</emma:literal>
                </emma:interpretation>
                <emma:interpretation id="interp1" emma:lang="ru-RU" emma:confidence="0">
                  <emma:literal>.</emma:literal>
                </emma:interpretation>
                <emma:interpretation id="interp2" emma:lang="ru-RU" emma:confidence="0">
                  <emma:literal>и</emma:literal>
                </emma:interpretation>
                <emma:interpretation id="interp3" emma:lang="ru-RU" emma:confidence="0">
                  <emma:literal>л</emma:literal>
                </emma:interpretation>
                <emma:interpretation id="interp4" emma:lang="ru-RU" emma:confidence="0">
                  <emma:literal>Г</emma:literal>
                </emma:interpretation>
              </emma:one-of>
            </emma:emma>
          </inkml:annotationXML>
          <inkml:trace contextRef="#ctx0" brushRef="#br0">0 143 49,'0'0'28,"0"0"-1,8-25-1,-8 25 0,0 0-4,0 0-1,9-27-3,-9 27-2,0 0-3,0 0-3,27-11-1,-27 11-2,28-6-2,-28 6 0,32-11-1,-9 11-1,-23 0-1,42-14-1,-14 14 0,-4-9-1,-3 9 1,2-8-1,-2 8 1,-21 0-1,41-11 0,-41 11 1,34-9-1,-34 9 1,33 0-2,-33 0 2,32-10-1,-32 10-1,32 0 1,-32 0 0,28 0-1,-28 0 0,34 0 0,-34 0 0,34 0 0,-34 0 0,32 10 0,-32-10 1,31 0-1,-31 0 1,30 11 0,-30-11 0,26 9-1,-26-9 1,21 8 0,-21-8 1,0 0-1,27 15 0,-27-15 1,0 0 0,0 0-1,0 0 0,24 17-9,-24-17-18,0 0-38,27 11-12,-27-11-4,0 0 50,-19-28 31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21-08-29T23:50:58.094"/>
    </inkml:context>
    <inkml:brush xml:id="br0">
      <inkml:brushProperty name="width" value="0.29167" units="cm"/>
      <inkml:brushProperty name="height" value="0.58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44 238 69,'-28'-14'30,"28"14"3,0 0-3,0 0-3,-25-10-6,25 10-6,0 0-4,0 0-3,0 0-3,0 0-1,0 0 1,0 0 3,0 0 1,0 0 1,0 0 0,0 0 2,0 0-2,0 0-1,0 0-2,0 0-2,0 0 0,0 0 0,0 0 2,0 0 1,0 0 1,0 0 1,0 0 1,25 0 0,-25 0 0,0 0 0,21 10-1,-21-10 0,0 0-2,24 0 1,-24 0-1,19 10 1,-19-10-1,25 0-1,-25 0 0,26 0 0,-26 0 0,25 0 0,-25 0 1,21 7 0,-21-7-1,26 0 1,-26 0 0,27 0-2,-27 0 0,26-7-2,-26 7 0,30 0-2,-30 0 0,27-4 0,-27 4-2,28-10 2,-28 10-1,27-8 0,-27 8 0,32-9 1,-32 9 0,26-10 0,-26 10-1,34-13 1,-34 13-1,27 0-1,-27 0 1,34-13-1,-34 13 1,30 0-1,-30 0 0,32-8 1,-32 8-1,42 0 1,-42 0-1,38 0 1,-38 0 0,41 0-1,-41 0 1,34 0-1,-34 0 1,36 0 0,-36 0-1,34 0 1,-34 0 0,36 0-1,-36 0 1,36-7-1,-36 7 1,32 0-1,-32 0 1,29 0-1,-29 0 0,32 0 1,-32 0-1,21 0 0,-21 0 0,24 0 0,-24 0 0,27 0 1,-27 0-1,24 0 0,-24 0 0,27 0 1,-27 0-1,24 0 0,-24 0 1,0 0 0,27-8-1,-27 8 1,0 0 0,34 0-1,-34 0 1,24 0 0,-24 0-1,29-4 0,-29 4 1,22 0 0,-22 0 1,21 0 0,-21 0 1,0 0-1,25 0 1,-25 0-1,0 0 0,28 0 0,-28 0-1,0 0-1,27 0 1,-27 0-1,24-7 1,-24 7 0,27 0 0,-27 0 0,21 0-1,-21 0 1,30 0 0,-30 0-1,26 0 1,-26 0-1,29 0 2,-29 0 0,22 0 1,-22 0-1,27 0 1,-27 0 1,21 0-1,-21 0 0,22 0 0,-22 0 0,21 0-1,-21 0 0,23 0-1,-23 0 0,21 0 0,-21 0 0,26 0 0,-26 0-1,23 0 1,-23 0 0,32 0 0,-32 0 1,23 0-1,-23 0 0,28 0 1,-28 0 1,25 0-2,-25 0 1,24 7 0,-24-7 0,27 0-1,-27 0 1,24 0-1,-24 0 0,25 0-1,-25 0 2,21 0 0,-21 0 0,24 0 1,-24 0 0,25 0 0,-25 0 1,26-7-1,-26 7 0,25 0-1,-25 0 0,28 0-1,-28 0 0,28 0 0,-28 0 0,31 0 1,-31 0 1,28-8-1,-28 8 0,27 0 1,-27 0-1,24 0 1,-24 0-1,25-9 0,-25 9 0,21 0 0,-21 0 0,26 0 0,-26 0 0,25-10 1,-25 10-1,26 0 1,-26 0 0,28-9-1,-28 9 1,33-11-1,-33 11 0,24-7 0,-24 7 0,27-9-1,-27 9 1,20-8-1,-20 8 1,0 0-1,31-11 1,-31 11-1,26 0 0,-26 0 0,19 0 0,-19 0 0,25-6-1,-25 6 1,20 0-1,-20 0 1,0 0 0,33 0-1,-33 0 1,0 0 0,28 0 1,-28 0-1,23 0 0,-23 0-1,0 0 1,26-11 1,-26 11-1,0 0-1,27-6 1,-27 6 0,0 0-1,20 0 0,-20 0 1,0 0-1,25-11-1,-25 11 2,0 0-1,25 0 0,-25 0 0,0 0 0,24 0 0,-24 0 0,0 0 0,0 0 1,27-8-1,-27 8 1,0 0 0,0 0 0,18 0 0,-18 0 0,0 0-1,25 0 1,-25 0-1,0 0 0,27-9 0,-27 9-1,0 0 2,26 0-1,-26 0 0,0 0 0,25 0 0,-25 0 0,0 0 0,26-8 0,-26 8 0,0 0 0,27 0 0,-27 0 0,20 0 0,-20 0 0,0 0 0,31 0 0,-31 0 0,20 0 0,-20 0 0,25 0 0,-25 0 0,25 8 0,-25-8 0,28 0 0,-28 0 0,32 9 0,-32-9 0,30 0 0,-30 0 0,27 0 0,-27 0 0,30 6 0,-30-6 0,27 0 1,-27 0-2,20 0 2,-20 0-1,25 4 0,-25-4 0,26 0 0,-26 0 0,23 0 1,-23 0-1,27 0 0,-27 0-1,20 9 1,-20-9 0,27 0 1,-27 0-1,26 0 0,-26 0 0,31 6 0,-31-6 0,26 0 1,-26 0-1,26 0-1,-26 0 1,21 11 0,-21-11 0,25 0 0,-25 0 1,24 6-1,-24-6 0,27 0 0,-27 0 0,26 13 0,-26-13 0,25 0 0,-25 0 1,34 0-1,-34 0 0,26 0 1,-26 0-1,27 9 0,-27-9 1,34 0-1,-34 0 0,21 0 0,-21 0 1,24 0-1,-24 0 1,25 0 1,-25 0 0,0 0 0,26 0 0,-26 0 0,0 0 0,34 0 0,-34 0 0,25 0-1,-25 0 0,23 0-1,-23 0 1,24 0 0,-24 0 0,23 0 0,-23 0 0,21 0 0,-21 0 0,24 0 0,-24 0 0,27 0 0,-27 0-1,26-5 0,-26 5 1,32 0-1,-32 0 0,31 0 0,-31 0 0,34 0 0,-34 0 0,34 0 0,-34 0 1,28 5-1,-28-5 1,30 0-2,-30 0 1,29 13 1,-29-13-1,28 0 1,-28 0 0,34 0 0,-34 0-1,40 0 2,-40 0 0,34 0 0,-34 0 0,36 0 0,-36 0 1,34 0-1,-34 0 1,34 0-1,-34 0-1,34 0 0,-34 0 1,36-7-1,-36 7 0,34 0-1,-34 0 1,36-9 0,-36 9-1,34 0 1,-34 0-1,30-8 1,-30 8-1,27 0 2,-27 0-1,24-11 0,-24 11 1,23-6 0,-23 6 0,26 0-1,-26 0 1,19-13-1,-19 13 0,32 0 0,-32 0-1,36-6 0,-36 6 1,38 0 0,-15 0-1,-23 0 0,38 0 1,-38 0-1,39-9 0,-39 9 0,29 0 1,-29 0-2,26 0 2,-26 0 0,25-8 0,-25 8 0,22 0 0,-22 0 0,0 0 0,29-9 0,-29 9 0,0 0 0,26 0-1,-26 0 0,0 0 1,29 0-1,-29 0 1,24-8-1,-24 8 0,21 0 0,-21 0 0,23 0 0,-23 0 1,21 0-1,-21 0 0,26 0 1,-26 0-1,30 0 0,-30 0 0,29 0 1,-29 0-2,28 8 1,-28-8 0,32 9 1,-32-9-2,32 0 2,-32 0-1,36 8-1,-36-8 1,34 9 0,-34-9 0,34 8 1,-34-8-1,36 11 0,-36-11 0,30 0 0,-30 0 1,31 8-1,-31-8 0,20 0 0,-20 0 0,21 11 1,-21-11-1,23 0 1,-23 0-1,25 6 1,-25-6-1,24 0 1,-24 0-1,25 9-1,-25-9 1,28 0 0,-28 0 0,28 0 1,-28 0-1,31 10 0,-31-10-1,30 0 1,-30 0 0,34 10 0,-34-10 0,34 0 0,-34 0 0,36 7 0,-36-7 1,34 0-1,-34 0 0,32 0 1,-32 0-1,27 0 0,-27 0 1,26 0-1,-26 0 1,28 0-1,-28 0 1,33 0-1,-33 0-1,26 0 2,-26 0-1,27 0 0,-27 0 0,24-7 0,-24 7 1,23-10-1,-23 10 1,21 0-1,-21 0 0,0 0 0,30 0 0,-30 0 1,0 0-1,30-10 1,-30 10 0,0 0 0,27 0 0,-27 0 0,20-9 0,-20 9 0,23 0-1,-23 0 0,27 0 1,-27 0-1,26-6 0,-26 6 0,26 0 1,-26 0-1,25 0 0,-25 0 0,27-4 0,-27 4 1,24 0-1,-24 0 0,21 0 0,-21 0 1,24 0-1,-24 0-1,33-9 1,-33 9 0,28 0-1,-28 0 1,34 0 0,-34 0-1,28 0 1,-28 0 0,31 0 1,-31 0-1,30 0 0,-30 0 0,28 0 0,-28 0 0,32 0 0,-32 0 0,27 0 0,-27 0 0,32 0 0,-32 0 0,30 0 0,-30 0-1,32 0 2,-32 0-1,34 0-1,-34 0 1,29 0 0,-29 0 0,32 0 1,-32 0-1,34 0 0,-34 0 0,34 0 0,-34 0 0,30 0 1,-30 0-1,34 0 0,-34 0 0,32 0 0,-32 0 0,29 0 0,-29 0 0,30 0 0,-30 0 0,28 9 0,-28-9 1,29 0-1,-29 0 0,32 8 0,-32-8 0,42 0 0,-20 5-1,1-5 0,5 13 1,-9-13 0,8 0 0,-5 11 0,-1-11 0,0 0 0,2 0 0,-23 0 1,39 0-1,-39 0 0,34 0 0,-34 0 0,29 0 0,-29 0 0,30 0 1,-30 0-1,28 0 0,-28 0-1,29 0 2,-29 0-1,19 0 0,-19 0 0,24 0-1,-24 0 2,25 0-1,-25 0 1,23 0-1,-23 0 0,22 0 0,-22 0 0,23 0 0,-23 0 0,0 0 0,28 0 0,-28 0 0,25 0 0,-25 0 0,26-8 0,-26 8 0,34 0 1,-34 0-1,34 0 0,-34 0 0,34-10 1,-34 10-1,36 0 0,-36 0 0,32 0-1,-32 0 1,33 0 0,-33 0 1,32 0-2,-32 0 2,28 0-1,-28 0 1,32 0-1,-32 0 0,21 0 1,-21 0-1,25 0 2,-25 0-2,24 0 2,-24 0-1,0 0 0,34 0 1,-34 0-1,0 0-1,29 0 1,-29 0-1,0 0 0,26-9 1,-26 9-1,0 0 1,25 0-1,-25 0 0,0 0 1,24-6-1,-24 6 0,0 0 0,21 0 0,-21 0 1,0 0-1,25 0 0,-25 0 0,0 0 1,24 0-1,-24 0 0,0 0 1,0 0-1,25 0 0,-25 0 0,0 0 0,0 0 0,26 0-1,-26 0 1,21 0 0,-21 0-1,21 0 1,-21 0 0,23 0 0,-23 0 0,22 0 0,-22 0 0,0 0 0,27 6 0,-27-6 0,0 0 0,28 0 0,-28 0 0,19 0 0,-19 0 0,23 9 0,-23-9 0,24 0 0,-24 0 0,31 10-1,-31-10 1,32 0 0,-32 0-1,34 10 2,-34-10-1,30 0 0,-30 0 0,28 0 0,-28 0 0,23 7-1,-23-7 2,25 0-1,-25 0 0,24 0-1,-24 0 1,0 0 1,21 0-1,-21 0 1,0 0-1,0 0 0,25 0 0,-25 0 1,0 0-1,0 0 0,22 0 1,-22 0 0,0 0 0,0 0 0,0 0 0,25 0-1,-25 0 2,0 0-2,0 0 1,0 0-1,0 0 0,0 0 0,0 0 1,0 0-1,0 0 0,0 0 1,21 0-1,-21 0 0,0 0 1,0 0 0,0 0-1,0 0 0,0 0 1,22 10-1,-22-10 0,0 0 0,0 0-1,0 0 1,0 0 1,0 0 0,0 0-1,0 0 0,0 0 0,0 0 0,0 0 0,21 0 0,-21 0 0,0 0-1,0 0 2,0 0 0,0 0-1,0 0 1,0 0-1,0 0 1,0 0-1,0 0 1,0 0-1,0 0 0,0 0 0,0 0 0,0 0 0,0 0-1,0 0-1,0 0-3,0 0-3,0 0-5,0 0-7,0 0-25,-9-17-70,9 17-57,-23-35 5,-5 14-4,-14-5 6,-13-8 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21-08-29T23:51:02.453"/>
    </inkml:context>
    <inkml:brush xml:id="br0">
      <inkml:brushProperty name="width" value="0.29167" units="cm"/>
      <inkml:brushProperty name="height" value="0.58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0-2 19,'0'0'11,"0"0"0,0 0 2,0 0 4,0 0 8,0 0 7,0 0 3,0 0 0,0 0-1,0 0-2,0 0-4,0 0-7,0 0-9,0 0-8,0 0-2,0 0 2,0 0 2,0 0 3,0 0 2,0 0 1,0 0 3,19 27 1,-19-27-1,25 17 3,-25-17-1,21 19 3,-21-19-3,24 17 2,-24-17-3,25 10 2,-25-10-2,24 9-1,-24-9-1,29 0-1,-29 0 1,28 8 0,-28-8 0,32 0 0,-7 0 0,-25 0-2,34 0-1,-34 0-1,43 0 0,-43 0-1,44 0-1,-18-10 0,3 10 0,-5-9-1,12 9-1,-11-8 0,1 8-1,1-9-1,5 9 0,-4-8-1,1 8-2,3 0 1,-4 0-1,4-9 1,-1 9-1,-7 0 1,8 0 1,-5 0-1,7 9 1,-10-9 0,7 8-1,1-8 1,2 9 0,-8-9-1,8 10-1,-5-10 1,3 15 0,-2-15 0,0 11 0,1-11-2,-5 8 2,1-8-1,3 11 0,-4-11 0,1 9 0,-1-9-1,-1 8 1,1-8 0,-5 10 0,2-10-1,-2 8 0,1-8 0,-22 0 2,44 15-1,-25-15 1,-19 0 0,41 9 0,-14-9 0,-1 10 1,-7-10-1,13 7 0,-5-7-1,-3 4 1,5-4-2,5 8 2,-8-8-2,8 13 1,-5-13 0,5 11 1,0-11-1,-6 8 0,0-8 0,-3 0 1,0 9 0,-3-9 1,-22 0 0,38 4 0,-38-4 0,36 0 0,-36 0 0,32 0 0,-32 0-2,38 0 0,-38 0 0,40 6 0,-40-6 0,37 0-1,-37 0 1,40 0-1,-40 0 1,30 0 0,-30 0-1,34 0 1,-34 0-1,38 9 1,-38-9-1,40 0 0,-15 0 0,-7 0 0,-18 0 0,42 0 0,-42 0 0,38 0 0,-38 0 0,40 0 1,-40 0-2,30 0 2,-30 0-1,38 0 0,-38 0 1,36 0 0,-36 0 0,28 8 0,-28-8 0,36 0 0,-36 0 0,40 0 0,-40 0 0,36 0-1,-36 0 1,41 0 0,-41 0-1,40 0 1,-16 0 0,3-8-1,-3 8 1,5 0 0,-5 0 0,9-9 0,-1 9 0,6 0 0,-12 0 1,10 0-1,-8 0-1,4 0 2,-3 0-1,1 0 0,-3-6-1,-1 6 2,-5 0-1,5 0 0,-3 0 0,2 0 0,-7 0 0,7-4 0,-25 4 1,38 0-2,-38 0 1,41-13 0,-22 13 0,6-4 0,-25 4 0,36 0 0,-12-9 0,-24 9 0,36 0 0,-36 0 0,36-8-1,-36 8 0,32 0 1,-32 0-1,34 0 0,-34 0 0,31 0 1,-31 0-1,28 0 1,-28 0 0,28 0-1,-28 0 2,27 0-2,-27 0 1,26 0 0,-26 0-1,27 0 0,-27 0 0,26 0 0,-26 0 0,29-7 0,-29 7 0,30 0-1,-30 0 1,26 0 1,-26 0-1,27 0 0,-27 0 1,28 0-1,-28 0 1,27 0 0,-27 0-1,32 0 0,-32 0 1,28 0-1,-28 0 0,34 0 0,-34 0 0,32 0 0,-32 0 0,31 0 0,-31 0 0,34 0 0,-34 0 0,34 0 1,-34 0-1,41 7 0,-22-7 0,-19 0 0,42 0 0,-42 0 0,38 0 1,-38 0-1,39 0 0,-39 0 0,38 6 0,-38-6 0,36 0 0,-36 0 0,34 0 1,-34 0-1,32 0 1,-32 0-1,21 0 1,-21 0 0,23 0 0,-23 0 0,21 0-1,-21 0 1,24 0-1,-24 0 0,32 0 0,-32 0 1,34 0-2,-34 0 1,36 0 0,-15-13 0,-21 13 0,42 0 0,-42 0 0,43 0 0,-43 0 0,34-2 0,-34 2 0,36 0 1,-36 0-2,36 0 2,-36 0-1,40 0 0,-40 0 0,28 0 0,-28 0 0,42 0 0,-42 0 0,36 0 0,-36 0-1,41 0 1,-22 0 0,4 0 1,0 0-1,-23 0 0,41 0 0,-16 0 0,-6 2 0,-19-2 0,41 0 0,-41 0-1,38 0 1,-13 0 0,-25 0 0,37 0 0,-37 0 0,40 0 0,-40 0 1,44 0-1,-44 0 0,41 0 0,-20 0 0,2 0 0,-1 0 0,9 0 0,-11 0-1,7 0 1,-1 0 1,5 0-1,-5 0 0,2 0 0,-3 0 0,0 0 0,-5-2 1,3 2-1,-2 0 0,4-8 1,-1 8 0,-5-9-1,6 9 0,-5-8 0,3 8 0,2-7 0,-5 7 0,-20 0 0,40-10 0,-19 10 0,-21 0 0,42-7 1,-42 7-1,43 0 0,-24 0 0,6 0 1,-1 0-1,-1-4 0,0 4 0,-1 0 0,1 0-1,1 0 2,1 0-1,0 0-1,-5 0 1,5-8 0,-6 8 1,7 0-1,-1 0 0,-6 0 0,4 0 1,-1 0-1,-22 0 1,38 0-1,-38 0 0,36 0 1,-36 0-1,34-10 1,-34 10 0,34 0-1,-34 0 0,30-9 1,-30 9-1,27 0 1,-27 0-1,26 0 0,-26 0 0,25-6 0,-25 6 1,24 0-1,-24 0 0,25 0 0,-25 0 0,25 0 0,-25 0 1,22-4-2,-22 4 1,25 0-1,-25 0-2,26-13-2,-26 13-5,34 0-10,-34 0-19,61 0-47,-37 0-78,20 6-5,-6 3 4,-6-1-2,-6 13 18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21-08-29T23:53:27.031"/>
    </inkml:context>
    <inkml:brush xml:id="br0">
      <inkml:brushProperty name="width" value="0.33333" units="cm"/>
      <inkml:brushProperty name="height" value="0.6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59 439 54,'0'0'70,"-21"-17"-3,21 17-51,0 0-6,-27-27-1,27 27 0,0 0 0,0 0-1,-13-19 0,13 19 0,0 0-1,0 0 0,0 0-3,0 0-5,23 0 0,-23 0 1,28 0 0,-28 0 0,42 6-1,-23-6 1,7 0 1,-3 8 0,13-8 2,-10 0 0,8 0 1,-1 0 1,-1 0 1,7 0-1,-3-10 0,-2 10 0,4 0-1,-4-11 1,0 11-2,2-8 2,-6 8-3,6-11 2,-7 11-1,3 0 1,-6 0-1,3 0-3,-3 0 2,1 11-1,1-11 1,0 12 0,1-12 4,-3 13 2,1-13 4,-1 0 1,-1 7 1,3-7 0,-3 0 1,1 0-1,1 0-3,5 0-3,-4 0-2,6 0-1,-2 6 0,-1-6-1,1 0 1,2 8-2,0-8 1,-8 0-1,8 9 0,-7-3-1,5-6 0,-2 17 0,4-9 0,-7 2 1,7-3 0,-6 3 1,4-1 0,2-3 1,-7-6 2,7 9 1,-6-9 0,6 0 1,-7 0 0,7 0-1,-8-9 0,8 9-1,-7-6 0,7 6-2,-8-9-1,2 9 0,-1-17 0,5 9 0,-4-2 0,5 4 0,-7-5 0,6 1 0,-2 1 0,3 9-1,-7-8 0,8 8-1,-7-9 0,3 9 0,-7 0 0,3 0 0,-1 0 2,1 0-1,-5-10 1,3 10-1,3 0 1,-1-7 0,7 7-1,-5 0-1,6-4-1,-2 4 0,4 0 0,-2 0 0,2 0-1,-4 0 1,4 0 0,-8-9 0,5 9 0,-5 0 1,-2 0 2,7-6 1,-13 6 1,12-6 0,-7-5 2,3 11-1,-3-8 1,3 8 0,-1-13-2,5 13-1,-4-16-1,6 16-1,-5-7-1,5 7 0,-2 0-1,2-6-1,0 6-1,-4 0 2,4 0-2,2 0 1,-4 0 0,-3 0-1,1 0 1,-2 0-1,-1 0 2,5 0-2,-11 0 1,5 0 0,-3 0 0,-2 6 1,3-6 0,-24 0 0,42 7-1,-21-7 2,1 0-2,-1 0 1,2 12 0,1-12-1,3 0 1,-1 0-1,3 6 1,7-6-1,-4 6 0,2-6 0,2 9 0,0-9 1,-2 8-1,0-8 0,2 11 0,-2-11 1,-8 8-1,6 1 1,-1-9-1,-1 4 2,-7-4-1,9 0 2,-32 0 1,41 0 1,-41 0 1,36 0 0,-36 0 0,36 0 0,-36 0 0,34-4-2,-34 4 0,36 0-1,-36 0-1,42-11 0,-21 11-1,1-6 1,3 6-1,-6-9 1,-19 9-1,41-6 1,-41 6 0,38-8-1,-38 8 1,40 0-2,-17 0 1,1 0 0,3 0-1,-1 0 0,2 0 1,1 8-1,-1-8 0,0 0 1,-1 0-1,3 0 1,-1 0 0,3 0-1,-4-8 1,6 8-1,0 0 1,0 0-1,2-9 1,0 9-1,-2 0 1,0 0 1,-6 0 1,5-4 0,-7 4 0,2 0 0,-5 0 0,6 0 0,-3-10 0,2 10-1,-5 0-1,4-6 0,-1 6-1,0 0 1,1 0-1,-2 0 0,1 0 0,0-7 0,1 7 0,-1 0 0,-1 0 0,0 0 1,-5 0 0,5 0 0,-25 0 1,42 0-1,-20 0 1,-1-10 0,0 10 0,2 0-1,-3 0 0,3 0-1,0 0 1,-3 0 0,7 0-1,-8 0 0,5 0 0,1 0 0,-4 0 0,-21 0 0,43 10 0,-20-10 0,-4 0 0,7 0 0,-1 0 1,0 7-1,3-7 0,-3 0 0,7 6 0,-4-6 0,-2 0 0,-5 0 1,4 0-1,-1 0 1,-1 0-1,-2 0 2,-21 0 1,43 0 0,-43 0-1,36 0 0,-36 0 1,36-6 0,-36 6-1,38 0 0,-38 0-1,32-13 0,-32 13-1,32 0 1,-32 0-1,36-8 0,-36 8 1,32 0-1,-32 0 0,34-13 1,-34 13 0,36 0-1,-36 0 1,38-9-1,-15 9 1,-23 0 0,45-10-1,-45 10 0,34 0 1,-9 0-1,-6-7 0,-19 7-1,41 0 1,-41 0 0,42-4-5,-21 4 4,3 0 1,-5 0 0,6 0-6,-4 0 6,3 0 0,3 0-1,-5 0 7,1 0-6,2 0 0,1 0 1,-3 0 5,3 0-6,-1 0 0,-2-8 0,5 8 1,0-7 1,-1 7-7,-3-10 7,3 10-7,-1-9 7,1 9-2,-3-11 2,3 11-7,-1 0 5,1 0 0,-1-6 0,-5 6 0,7 0 0,-5 0-4,5 0 4,-5 0 0,4 0-1,-3 0 1,3 0 0,-3 0 0,3 0-1,-1 0 1,1 0 0,-1 0 0,1 0 1,-3 0 0,1 0 0,-1 0 0,-3 0 0,-21 0-1,42 0 0,-42 0 1,38 0-1,-38 0 1,36 0-1,-36 0 1,37-6 0,-37 6 0,36 0 0,-36 0 0,36 0 0,-36 0 0,29 0 0,-29 0-1,36 0 1,-36 0-1,39 0 1,-39 0 0,34 0-1,-34 0 0,36 0 0,-36 0 1,38-12-1,-38 12 0,34 0 0,-34 0 0,40 0 0,-40 0 1,36 0 0,-36 0-1,37 0 0,-37 0 2,35 0-2,-35 0 1,37 0 0,-37 0 0,38 0 0,-38 0 0,34 0 1,-34 0-1,30-6 0,-30 6-1,34 0 1,-34 0 0,33 0-1,-33 0 1,32 0-1,-32 0 0,30 0 0,-30 0 1,34-7-1,-34 7 0,32 0 1,-32 0-1,36 0 0,-36 0 0,32-6 0,-32 6 0,38 0 0,-38 0 1,34 0-1,-34 0 0,44-9 1,-18 9 0,-7 0 0,7 0 0,-5 0-1,0-6 2,2 6-2,-1 0 1,-22 0-1,42 0 0,-42 0 0,36 0 0,-36 0 0,36 0 0,-36 0 1,34 0-1,-34 0 0,32 0 0,-32 0 0,32 0 0,-32 0-1,30 0 1,-30 0-1,35 6 2,-35-6-1,35 0 0,-35 0 0,33 11 0,-33-11 0,41 6 0,-41-6 0,38 0 0,-15 9 0,-23-9 0,39 9 0,-16-9 0,-2 0 0,2 9 0,-23-9 0,43 4 0,-43-4-3,44 13 3,-44-13-3,41 4 8,-20-4-6,2 15 5,-3-15-5,3 9 5,0-9-3,0 10 3,1-10-3,-3 0-1,2 7 0,-3-7 0,1 6 0,-21-6 1,42 0-1,-42 0 0,38 6 0,-38-6 1,32 0-1,-32 0 1,39 0 0,-18 0 1,-21 0-1,38 0-1,-15 9 2,-23-9-1,41 0-1,-41 0 0,33 8 1,-33-8-1,35 0 1,-35 0 1,27 0-1,-27 0 1,26 0-1,-26 0 1,27 0 0,-27 0-1,19-8 0,-19 8-1,22 0 1,-22 0-1,23 0 2,-23 0-2,23-9 0,-23 9 0,28 0 0,-28 0 0,30 0 0,-30 0 0,36-6 0,-13 6 0,-2 0 0,3-6 0,5 6 0,-1 0 0,4 0 0,0 0 0,2 0 0,2 0 0,-2 0 0,6 0 0,-6 0 0,4 0 0,-6 0 0,6 0 0,0-7 0,-6 1-3,4 6 2,-6 0-3,4 0 3,-2-13-3,2 13 3,-3 0-3,10 0 3,-9 0 2,4 0-1,-2-8 0,2 8 0,0 0 0,-4 0-1,6 0 1,-4 0 0,-2 0 0,2-7 1,-3 7-1,3 0 0,-2 0-1,4 0 2,-8-8-1,6 8 0,0 0 0,0 0 0,2-9 0,0 9 3,2-4-3,-2 4 3,2 0-3,-4-16 3,5 16-3,-8-6 2,4 6-2,-2 0 1,3 0-1,-2-7 0,0 7 0,-2 0-1,-2 0 1,2 0-2,-5 7 2,5-7-3,-6 0 3,5 6 0,-5-6 0,0 0-2,-1 12 1,0-12 1,-1 0 0,1 6 0,-4-6 0,1 0 0,-22 0 0,38 6 0,-38-6-1,44 0 4,-24 0-3,3 0 0,0 9 0,-1-9-3,3 0 3,2 0 0,1 0 4,-5 4-6,3-4 3,2 0-1,-1 0 5,3 0-5,-3 0 0,1 0 0,2 0-4,0 0 4,1 0 0,-3 0 1,-1-4-5,1 4 3,4 0 1,-5 0 1,1 0 0,4 0-1,-4 0 0,3 0 0,-1-9 0,2 9 0,-4 0 1,3 0-2,-5-6 2,4 6 2,-3 0-3,3-11 3,-2 11-2,-1-7 1,-1 7-2,-1-6 4,5 6-4,-1-11-4,-3 11 4,1 0 0,-1 0 0,-3 0-2,5 0 2,-1 0 0,-5 0 0,5 0 3,1 0-3,0 0 0,1 0 0,-3 0 3,6 0-3,1 0-3,-3 0 2,4 11-1,0-11 2,0 11-2,0-11 2,2 11-2,0-11 2,-4 0 0,0 4 1,0-4-1,0 0 0,-3 13 0,1-13 0,-2 0 1,1 8 4,1-8-4,-4 0-2,1 0 2,-1 7-1,-1-7 0,-4 0 2,3 6-2,-3-6 0,4 0 0,-3 0 0,1 0 0,0 11 0,-2-11 0,1 0 0,-1 0 0,2 0 0,-23 0 0,45 0 0,-45 0 0,42-11 0,-21 11 0,3 0 0,-1 0 0,-2-6 0,3 6 0,1 0 0,-1 0 0,-3 0 0,6 0 0,-3 0 0,1 0 0,3 0 0,-1 0 0,-1 0 0,4 0 0,1 0 0,1 0 0,-2-11 0,8 11 0,-8 0 0,6 0 0,-2-4 0,0 4 0,2 0 0,-4-13 0,0 13 0,0 0 0,1 0 0,-5 0 0,4 0 0,0-4 0,-1 4 0,3 0 0,-4 0 0,2 0 0,2 0 0,-2 0 0,0 0 0,-1 4 0,3-4 0,-8 0 0,8 0 0,-6 0 0,5 0 0,-1 0 0,-2 9 0,2-9 0,2 8 0,0-8 0,0 0 0,-4 0 0,5 7 0,0-7 0,-1 0 0,6 0 0,-4-7 0,0 7 0,2 0 0,2 0 0,-4-8 0,3 8 0,-3 0 0,0-11 0,0 11 0,-2-6 0,0 6 0,-2-12 0,-2 12 0,3-6 0,-3 6 0,2-11 0,-7 11 0,5-11 0,0 11 0,-5-8 0,5 8 0,-4-11 0,5 11 0,-9-6 0,5 6 0,-4 0 0,-3-7 0,5 7 0,-4-8 0,3 8 0,-1-6 0,-2 6 0,1-11 0,3 5 0,-4 6 0,2-9 0,-23 9 0,37-13 0,-14 13 0,-23 0 0,38-8 0,-38 8 0,36 0 0,-36 0 0,38-12 0,-38 12 0,36-6 0,-36 6 0,37 0 0,-37 0 0,34-11 0,-34 11 0,40 0 0,-40 0 0,40-11 0,-40 11 0,41 0 0,-18-6 0,-2 6 0,2 0 0,-3 0 0,3 0 0,-2 0 0,2 0 0,-23 0 0,39 0 0,-16 0 0,-2 0 0,1 0 0,-22 0 0,42 0 0,-42 0 0,40 13 0,-40-13 0,39 0 0,-18 0 0,-21 0 0,40 4 0,-40-4 0,38 0 0,-38 0 0,36 0 0,-36 0 0,32 0 0,-32 0 0,28 0 0,-28 0 0,30 0 0,-30 0 0,23 11 0,-23-11 0,25 0 0,-25 0 0,26 0 0,-26 0 0,27 6 0,-27-6 0,30 0 0,-30 0 0,30 0 0,-30 0 0,34 7 0,-34-7 0,36 0 0,-36 0 0,36 9 0,-36-9 0,38 0 0,-38 0 0,38 4 0,-38-4 0,39 0 0,-39 0 0,38 13 0,-38-13 0,40 0 0,-17 0 0,-23 0 0,41 4 0,-18-4 0,-23 0 0,36 0 0,-36 0 0,36 0 0,-36 0 0,32 0 0,-32 0 0,28-4 0,-28 4 0,29 0 0,-29 0 0,28-13 0,-28 13 0,25 0 0,-25 0 0,26 0 0,-26 0 0,27-8 0,-27 8 0,24 0 0,-24 0 0,27 0 0,-27 0 0,26-7 0,-26 7 0,30 0 0,-30 0 0,31 0 0,-31 0 0,32 0 0,-32 0 0,34 0 0,-34 0 0,36 0 0,-36 0 0,36 0 0,-14 0 0,-22 0 0,42 0 0,-42 0 0,40-7 0,-40 7 0,37 0 0,-37 0 0,33-11 0,-33 11 0,32 0 0,-32 0 0,32-6 0,-32 6 0,28 0 0,-28 0 0,25 0 0,-25 0 0,21 0 0,-21 0 0,22 0 0,-22 0 0,0 0 0,0 0 0,21-11 0,-21 11 0,0 0 0,0 0 0,0 0 0,0 0 0,0 0 0,0 0 0,0 0 0,0 0 0,0 0 0,0 0 0,0 0 0,0 0 0,0 0 0,0 0 0,0 0 0,0 0 0,0 0 0,0 0 0,0 0 0,0 0 0,0 0 0,0 0 0,0 0 0,0 0 0,0 0 0,0 0 0,0 0 0,0 0 0,0 0 0,0 0 0,0 0 0,0 0 0,0 0 0,0 0 0,0 0 0,0 0 0,0 0 0,0 0 0,-25 0 0,25 0 0,-20 0-46,-29 0-138,22 11 5,-20-5-7,-6 14 4,-17 0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21-08-29T23:55:50.21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64 0 60,'0'0'66,"0"0"-46,0 0-5,0 0-4,0 0-1,8 21 0,-8-21 1,0 0 3,0 0 5,0 0 3,11 24 7,-11-24 3,0 0 3,0 34 0,0-34-1,0 29-1,0-29-5,0 40-2,0-40-6,0 36-2,0-36-3,-9 42-2,9-42-2,0 46-1,-10-27 0,10 13 0,0-11-2,0 13-1,0-5-3,0 5 0,0 0 1,10 2-2,-10 4 2,15 2-3,-12-1 2,5-3-5,-8 8 4,15-2-4,-9-3 2,0 2-3,-6-7 2,9 5-3,-9-8 2,13 9 2,-13-6-2,4 3 2,-4 2-2,0-3 2,0 5-2,0 0 2,0 2-2,0-2 3,0-4-3,-4 6 3,-3-3-3,7-1 2,-10 0-1,10-1 1,-15 1-2,7 2 1,8-2-1,-13-3 2,6 10 2,1-3-2,-3-1 3,-1 6-7,3-7 6,-3 8-5,1-1 5,1 5-5,8-4 1,-11 5-1,11 0 1,-14 6 2,14 0-2,-5 1 3,5 3-4,0-2 4,0-4-4,0-3 3,0 2-3,0-6 3,5-5-3,3 3 2,-8-6 3,15 2-2,-15-4 2,17-7-2,-17 10 2,10-4-5,-3-1 5,3-3-5,-7 3 1,-3-2-2,14-3 2,-14 5-1,7 0 1,-7-7 2,10 4-1,-10 3 1,9-7-2,-9 7 2,6 5-1,-6-6 1,0 2-2,0 4 2,6-1-2,-6 2 3,0 3-4,0 1 4,0 2-4,0-3 4,0 5 0,0-1 0,0 1 0,0 7-5,-6-1 6,6-8-6,0 12 5,0-4-5,0 0 1,0-1-3,0 3 3,0-6 2,0 2-2,11 4 2,-11-6-3,10-2 3,-1 0-3,1 0 3,-1-1-3,6-1 3,-7 2-3,3-2 4,-2-2 1,1 3 0,3-1 1,-3-5-1,-3-5 1,3-1-6,-1 1 6,1-6-6,-3-1 2,4-2-3,5 2 2,-5-1-3,2-7 2,-1 6 1,3 0-2,-6-5 3,-1 5-3,1-9 3,-9 5-2,6-3 3,-6 4-1,0-3 2,11-2-1,-11 1 1,4 2-2,-4-4 2,7 7-2,-7-4 2,8 2-2,-8 3 1,9-6-2,-9-1 3,10 1-2,-2-1 1,-8 3-1,9-4 1,-1 1-1,-8-7 2,9 9-1,-1-7 0,-8 1-1,0-22 2,13 45 1,-13-45-1,15 34 1,-15-34-1,15 36 2,-15-36-3,8 35 4,-8-35-3,11 28 0,-11-28 0,0 0 0,15 25 0,-15-25 0,0 0 1,0 0-1,23 19 1,-23-19 0,0 0 1,21 0 1,-21 0 0,26 0 1,-26 0 1,28 0-1,-28 0 0,40-10 0,-13 10 1,-7-11 0,13 11-1,-5-15-2,13 7 2,-6-5-3,2 6 3,7-3-3,5 10 1,2-15-3,2 15 2,0-9 0,6 9-1,-5 0 0,5-9-1,-4 9 1,3 0-1,-3-9 0,4 9 1,-4 0 1,3 0-1,-5-10 1,6 10 0,-4 0 0,3 0-1,-5 0 1,6 0-1,1 0 0,1 0-1,3-9 0,2 1 0,-1-1 1,3-1-2,2 1 2,-10-6-1,1 7 2,1-1-1,-1 1 1,5 3 1,-6-7 0,1 12 1,1-11 0,3 11 0,-5-9 0,6 9 0,-5-11 0,-1 11 0,3-9-1,1 9-1,0-15-1,1 11 0,1 4 0,-2-15-1,2 7 1,-7 6-2,3 2 2,-1-11-1,-5 11-1,1 0 2,-4-6-2,6 6 1,-3 0 0,-5 8 0,1 1 1,0-7 0,-2 6 0,4 1 0,-2-1 1,2 1 0,5-1-1,3-1 0,5-3 0,3-4 0,-4 13 0,6-13 0,-2 5-1,-8-5 1,-2 0-1,1 9 0,-2-9 0,-5 8 0,5-8-1,-6 0 1,2 11 0,1-11 0,-1 6 0,4-6 1,-4 15 0,5-11 0,3 5 0,3-9 0,2 12 0,6-7 0,-1-5 0,1 10 0,4-10-1,-3 13 0,-5-13-1,-2 11 2,2-11-2,0 10 1,-5-3-1,1 2 0,4-9 1,0 11 0,2-3 4,5-8-3,-1 7-1,7-7 1,-2 6 1,6-6-2,-6 7 1,5-7 0,-1 8-1,-6 1 3,0-1 1,-1-1-1,-2 3 2,-3-1-2,1-1 3,0-1-2,3-7-1,3 10 0,3-10 1,-4 0-1,10 0-1,-2-8 0,6 8-4,-4-9 4,3-1-5,-3 1 3,-5-2-4,3 1 4,-4-1-2,4 0 2,-2-3 2,9 1-2,-5-3 2,6 7 0,-1-8 1,1 7-1,-1-1 0,3-4 0,-5 7 0,5-5 0,-10-2-1,2 4 0,-2-3 0,0-4-1,-2 5 0,6-4 1,1 2 0,-5 4-1,2-4 0,6 7 0,-3-3 0,-3 3 1,4-3 0,-2 3-1,-6-1 1,2-1 0,-8 0 1,4 1-1,-1 1 1,4 1-1,1-1 1,2-1 0,4-1-1,3 3 0,1 3 0,-1-9-1,6 9 1,1-2 0,-7-3-1,0 1 0,5 8 0,-5-9 1,2 9-1,4 0 0,-3 0 0,3 0 1,-2 0-1,0 0 1,-1 9-2,1-9 2,-4 6-1,-1-6 1,-6 9-1,5-9-1,1 0 1,1 4 0,3-4 0,3 0 0,2 0-1,0 0 1,-6 0 0,4 0 0,0-11 0,-5 11-1,-3-8 2,-5 8-1,-4-9 0,4 9 0,-6-8 0,0 8 0,2 0 0,-1 0 0,5 0 0,-4 0 0,-2 0 0,2 0 0,-6 0-1,5 0 2,-11 0-1,5 0 0,-4 0 0,-3 0 1,1-12 0,2 12-1,0-6 0,1 6 0,5-17 1,-5 12-1,5-3 0,-1 2 0,1-5 0,-3 11 0,1-9 0,-3 9 0,3-8 0,-4-1 0,-1 9 0,-3-10-1,0 10 1,-2-15 0,2 15 1,0-9-1,0 9 0,0-8 0,2 8 0,2 0 0,-2 0 0,3-12 0,-1 12 0,-4 0 0,-2 0 0,-2 0 0,0 0-1,-1 0 1,-3 0 0,1 12 0,-3-12 0,1 8 0,1-8-1,2 11 2,-3-11-1,1 17 0,6-17 0,-4 6 1,10-6-1,0 11 1,-6-11-1,4 9 1,-2-9-1,-2 0 0,2 6 0,-4-6 1,-4 11-2,-1-11 1,-1 6 1,-1-6-1,-4 11 0,5-11 0,-7 8 0,4-8 0,-2 11 0,5-11 0,-1 6 0,3-6 1,1 9-1,-1-9 0,-1 0 2,3 7 0,-3-7-1,1 0 2,-7 0 0,3-7-1,-3-2 1,4 9-1,-6-8 0,0 8-1,0-11 0,-2 11-1,7-15 0,-1 11 0,-6 4 0,6-15 1,-2 9-1,1-3 1,1 9 0,0-11 0,-2 11 0,0-6 0,-2 6-1,-2 0 2,-6 0-2,2 0 0,-9 0 1,2 0-1,-6 0 1,-4 0-1,-2 0 1,-1 0-1,-6 0 1,-21 0 0,36 0-1,-36 0 1,32 0 0,-32 0 1,26 0-2,-26 0 1,25 0-1,-25 0 0,28 0 1,-28 0-2,36 6 1,-36-6-1,44 0 1,-22 9 0,9-9 0,1 8 0,-4-8 0,6 9 1,2-9-1,2 11 1,0-11-1,3 14 1,1-9 0,-2 7 1,7-7-1,-4 3-1,3 2 1,1-2 0,-4 1 0,1-1 0,-4-8-1,-3 9 0,-4-9 2,-7 0-2,-1 6 0,-25-6 0,24 0-3,-24 0-1,0 0-6,0 0-9,29 0-23,-46-32-56,17 32-67,0-54-1,0 9-1,-19-9 2,-17-31 43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21-08-29T23:55:55.57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-1 449 160,'0'0'101,"0"0"0,37 0-60,-37 0-25,44 0 1,-6 10 0,-2-10-1,9 0-3,4 0-3,4 0 1,0-6 1,9 6 1,-5-15 3,4 9 3,-1-13 2,4 12 1,-3-12 0,11 11-3,-8-11-1,8 14-2,-4-12-2,10 17-3,-7-14-2,5 14 0,-6 0-2,7 0 0,1 0-1,1 0-1,-1 0 1,3-8 0,4-3 1,4 7-1,-2-9 1,8 5 1,-1-5 0,3 13-1,-3-13 1,8 13-2,-5 0-1,7 0 0,-10 9-1,3-3-1,-1 3-1,3-3 1,3-2-2,4-4 1,-4 11-1,0-11-1,4 0 0,-2 0 0,-8-11 1,8 11-1,-9 0 1,-1-4-2,-7 4 2,2 0 0,-4 0 1,2 0-1,4 4 1,0-4 0,-3 15 0,7-8 0,-8 3 0,-2 2-1,2-6 0,-8 3 0,1-1-1,-3-3 1,1-5 1,-6 10 0,3-10 0,5 11 1,5-11 0,4 10 0,0-10-1,11 5 1,-2-5-2,6 0 0,-2 0-1,2-5 1,-5-5-1,-5 10 0,1-11 1,-8 1-1,0 5 1,2 5 0,3-12 0,3 12 0,1-9 1,-5 9-1,11-12 1,-9 12 0,-3-8-1,7 8 0,-6-11 0,-4 11-1,2-10 0,-12 3 1,6 7-1,-1-8 0,-1-3 0,2 5 0,4-1 1,-6-1 0,4-1 0,-7 9 0,1-6 0,-1 0-1,-2 6 2,-1 0-2,-7-7 1,4 7 0,-6 0 0,2 0 0,0 0-1,4 0 2,-2 0-1,0 0 0,6 0 0,1 0-1,1 0 1,9 0 0,-10 0-1,5 7 1,-3-7-1,4 6 1,-5-6-1,1 0 0,-1 6 0,-1-6 1,5 0 0,1 0-1,8 9 1,3-9 0,1 0 0,5 0 0,-2 0 0,0 8 0,1-8 0,3 0 1,-8 0 0,3 0-2,-4 0 1,1 0 0,-3 7 0,3-7 0,3 0 0,1 8 0,0-8-1,1 0 1,-1 0-1,0 0 1,-1 0-1,3 0 0,-9-6 0,-2-3 0,-2 9 0,2-10 0,-1 10 0,1-9 1,2 9-1,0-8 0,3 8 1,-3 0 0,6 0 0,-7-7 0,1 7 0,2-10 0,-4 5-1,-2 5 1,3-14-1,-3 6 1,2-3-1,6 5 0,-6-5 0,0 3 1,-4 8-1,5-9 0,-8 9 0,-1 0 1,-3-8 0,3 8 0,-7-6 1,-4 6-1,1-9 1,3 3 0,-4-1 0,0 7-1,2-10 0,0 10 0,1-7-1,5 7 1,0-8-1,1 8 0,4 0-1,-2-9 1,-1 9 0,-3 0 0,-3 0 0,2-8 0,-2 8 0,-5 0 0,1 0 0,2 0 0,-2 0 0,6 0 1,1-7-1,3 7 0,-1 0 0,4-9 1,-1 9-1,1-9 1,-4 1 0,1 8-1,-3-9 1,-1 9-1,-2-10 1,-1 10-1,-3-9 1,2 9-1,4 0 0,-4-8 0,3 8 1,-1 0 0,4 0-1,1 0 0,-3 0 0,-1 0 0,-5 0 0,2 0 0,-6 8-1,-1-8 2,-3 0-1,2 7 0,1-7 1,-3 8-1,2-8 0,2 0 0,1 6 1,1-6-1,-4 0 1,4 7-1,4-7 0,4 0 1,-6 0-1,5 8 0,-3-8 0,0 0 0,0 0 0,-6 0 0,2 0 0,-4 0 0,-1-8 0,-3 8 0,1 0 0,-5 0 0,3 0 1,0 0-1,-3 0 0,1 0 0,0 0 1,1 0-1,-1 0 0,6 0 0,-3 0 0,-3 0 0,1 0 0,3 0 0,-2 0-1,-5 0 1,-1 0 1,0 0-1,0 0 0,-2 8 0,-2-8 0,-3 0 1,-1 5-1,-3-5 0,7 13-1,-6-13 2,-1 9-1,1-9 0,3 13-1,-3-13 2,3 10-1,-1-3 0,6-7 0,0 12 0,0-5 0,2-7 0,-2 8 0,4-8-1,-2 11 2,2-11-1,-6 6 0,2-6 0,-2 11 0,-3-11 0,-5 6 0,7-6 1,-5 11-2,-1-11 2,-3 6-1,-3-6 0,0 7 0,-2-7 1,0 6-1,-5-6 0,-1 0 1,2 12-1,-1-12 0,-3 0 1,1 0 0,-3 6-1,1-6 0,-1 0 1,-1 0 0,0 9-1,-23-9 0,37 0 1,-12 0 0,-6 0 0,4-9 0,1 9 0,-1 0-1,7-8 1,-1 8 0,-3-10-2,6 10 2,-3-6-1,-3 6 0,2 0 0,-3 0 0,-4 0 1,1 0-1,-22 0 2,40 0-2,-40 0 0,34 0 0,-34 0 1,29 0-1,-29 0 0,26 14 0,-26-14 0,23 0 1,-23 0-2,0 0 2,19 10 0,-19-10 0,0 0 0,0 0 0,0 0 0,0 0 1,0 0 1,0 0-1,0 0-1,0 0 1,0 0 0,0 0 0,0 0-2,0 0 0,0 0 0,0 0 0,0 0 0,0 0 0,0 0 0,0 24 0,0-24 0,0 0 0,0 29 0,0-29 0,-6 26 0,6-26 0,0 40 0,0-17 0,0 4 0,0 3 0,-8 2 0,8 3 0,-5 1 0,5 7 0,-10-1 0,10 6 0,-13-6 0,5 12 0,1-4 0,7-1 0,-11 0 0,11-2 0,-10-4 0,10 5 0,-7 1 0,7-5 0,0 0 0,0 0 0,0-7 0,0 10 0,0-6 0,0-1 0,0-4 0,0 4 0,0-4 0,0 0 0,0 8 0,0-6 0,0-2 0,0 2 0,0 6 0,0-6 0,0 2 0,0 2 0,0 3 0,-8-7 0,8 9 0,0 0 0,0 0 0,-8 3 0,8 3 0,0-4 0,0 5-2,0 2 4,0-1-4,12-1 4,-12-1-5,0 2 6,5-2-5,-5 0 4,0-3-2,8-1 0,-8 1 0,0-1-2,9-3 4,-9 0-4,8 3 2,-8-4-1,8 3 2,-1-4-2,-7 5 1,11-1-1,-3-3 1,0 4-1,-1 0 1,1-2 0,1 0 0,-1-1-2,-3 1 0,5 1 5,1 0-4,-5-5 3,1 4-4,1-4 4,0-2-2,-1-3 2,1-1 1,-8 3-5,11-3 4,-11-1-2,11 1 0,-5-1 0,4 2 0,-1-2 0,-3-3 0,1 1 0,-1-2 0,1-2 0,3 5 0,-3-1 0,1-6 0,0 6 0,-1-5 0,-7 5-2,11-7 4,-11 5-4,12-1 4,-12-6-4,11 9 2,-11-6-1,6 4 2,-6 1-2,7-8 1,-7 7-1,0 2-2,8-5 1,-8 5-1,0-2 6,0-2-5,9 4 4,-9-1-4,0 1 5,0-7-2,0 7 2,8-7-1,-8 5-3,0-2 2,0 2-2,0 1 1,8-2-1,-8-3 1,0 8 0,0 0 0,0-1-1,0-1 1,0-2 0,0 0 0,0 3 0,0-1 0,0-6 0,0 6 0,0-3 0,-8 1 0,8-7 0,0 5 0,0 3 0,0-8 0,0 3 0,0-2 0,0-1-1,-8-1 1,8 2 0,0 0-1,0-1 1,0 1 0,-9 1 0,9-2 0,-8 4 2,8-3-3,-9 0 3,9 1-2,-8 2 2,-1-1-3,9-3 4,-13-2-5,13 1 1,-14-1 2,7 0-1,7-23 0,-10 38 0,10-38-1,-11 36 1,11-36 0,-9 34 0,9-34 0,-10 29 0,10-29 0,-7 34 0,7-34 1,-6 25-1,6-25 0,0 30-1,0-30 2,-11 33-2,11-33 1,0 21 0,0-21 0,0 24 0,0-24 0,0 0 1,-8 27-1,8-27 0,0 0 0,0 26 0,0-26 0,0 0 0,0 0 0,0 23 0,0-23-2,0 0-3,0 0-2,0 22-5,0-22-12,11 24-30,-11-24-88,0 0-31,0 0 0,0 0 0,0-46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5171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1B320-4E5D-49A2-91CD-347FD6B1FBDF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2" y="3228896"/>
            <a:ext cx="794385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5171" y="6456218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66E67-544F-42A0-9264-71633FC82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66E67-544F-42A0-9264-71633FC822A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8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0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04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1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5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46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9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10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66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78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6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8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30000"/>
                <a:lumOff val="7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545F7-88B0-4CEE-B2E9-878A40B849C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97B54-9EB5-47CD-A9E0-CFD4D8BE2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35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customXml" Target="../ink/ink2.xml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0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49.emf"/><Relationship Id="rId4" Type="http://schemas.openxmlformats.org/officeDocument/2006/relationships/customXml" Target="../ink/ink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175351" cy="179316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Анализ </a:t>
            </a:r>
            <a:r>
              <a:rPr lang="ru-RU" sz="400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работы </a:t>
            </a:r>
            <a:r>
              <a:rPr lang="ru-RU" sz="400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Лицея </a:t>
            </a: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№ 9 за 2020-2021 учебный год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5013176"/>
            <a:ext cx="5637010" cy="882119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Лицей №9</a:t>
            </a:r>
          </a:p>
          <a:p>
            <a:pPr algn="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30.08.2021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0" t="33259" r="17433" b="23549"/>
          <a:stretch/>
        </p:blipFill>
        <p:spPr bwMode="auto">
          <a:xfrm>
            <a:off x="0" y="23834"/>
            <a:ext cx="9144000" cy="41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38280" r="39270" b="17188"/>
          <a:stretch/>
        </p:blipFill>
        <p:spPr bwMode="auto">
          <a:xfrm>
            <a:off x="89756" y="4175348"/>
            <a:ext cx="8964488" cy="279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40960" r="27034" b="12835"/>
          <a:stretch/>
        </p:blipFill>
        <p:spPr bwMode="auto">
          <a:xfrm>
            <a:off x="251520" y="260648"/>
            <a:ext cx="871296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39286" r="37199" b="19866"/>
          <a:stretch/>
        </p:blipFill>
        <p:spPr bwMode="auto">
          <a:xfrm>
            <a:off x="263285" y="3501008"/>
            <a:ext cx="870120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5937" r="16304" b="24554"/>
          <a:stretch/>
        </p:blipFill>
        <p:spPr bwMode="auto">
          <a:xfrm>
            <a:off x="467544" y="260648"/>
            <a:ext cx="82809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39955" r="41283" b="19532"/>
          <a:stretch/>
        </p:blipFill>
        <p:spPr bwMode="auto">
          <a:xfrm>
            <a:off x="467544" y="3429000"/>
            <a:ext cx="82809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6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6" t="37947" r="18186" b="21540"/>
          <a:stretch/>
        </p:blipFill>
        <p:spPr bwMode="auto">
          <a:xfrm>
            <a:off x="395536" y="260648"/>
            <a:ext cx="82809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40625" r="38329" b="16852"/>
          <a:stretch/>
        </p:blipFill>
        <p:spPr bwMode="auto">
          <a:xfrm>
            <a:off x="395536" y="3429000"/>
            <a:ext cx="828092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4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4" t="31250" r="16681" b="30580"/>
          <a:stretch/>
        </p:blipFill>
        <p:spPr bwMode="auto">
          <a:xfrm>
            <a:off x="395536" y="260648"/>
            <a:ext cx="835292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t="45647" r="38329" b="11496"/>
          <a:stretch/>
        </p:blipFill>
        <p:spPr bwMode="auto">
          <a:xfrm>
            <a:off x="395536" y="3356992"/>
            <a:ext cx="835292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8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42299" r="17057" b="19866"/>
          <a:stretch/>
        </p:blipFill>
        <p:spPr bwMode="auto">
          <a:xfrm>
            <a:off x="395536" y="188640"/>
            <a:ext cx="835292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26897" r="39270" b="33928"/>
          <a:stretch/>
        </p:blipFill>
        <p:spPr bwMode="auto">
          <a:xfrm>
            <a:off x="420688" y="3284984"/>
            <a:ext cx="832777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30915" r="17058" b="25893"/>
          <a:stretch/>
        </p:blipFill>
        <p:spPr bwMode="auto">
          <a:xfrm>
            <a:off x="467544" y="260648"/>
            <a:ext cx="820891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37947" r="37200" b="22210"/>
          <a:stretch/>
        </p:blipFill>
        <p:spPr bwMode="auto">
          <a:xfrm>
            <a:off x="467544" y="3034831"/>
            <a:ext cx="8208912" cy="30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8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28906" r="16681" b="26898"/>
          <a:stretch/>
        </p:blipFill>
        <p:spPr bwMode="auto">
          <a:xfrm>
            <a:off x="467544" y="244929"/>
            <a:ext cx="8208912" cy="32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46987" r="39683" b="14509"/>
          <a:stretch/>
        </p:blipFill>
        <p:spPr bwMode="auto">
          <a:xfrm>
            <a:off x="467544" y="3501008"/>
            <a:ext cx="82089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t="43040" r="16255" b="21235"/>
          <a:stretch/>
        </p:blipFill>
        <p:spPr bwMode="auto">
          <a:xfrm>
            <a:off x="471487" y="788233"/>
            <a:ext cx="834169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Результаты КР-9 </a:t>
            </a:r>
            <a:endParaRPr lang="ru-RU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69885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Результаты ОГЭ-2021 </a:t>
            </a:r>
            <a:endParaRPr lang="ru-RU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t="54688" r="17245" b="15848"/>
          <a:stretch/>
        </p:blipFill>
        <p:spPr bwMode="auto">
          <a:xfrm>
            <a:off x="569885" y="4221088"/>
            <a:ext cx="82296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27566" r="50000" b="12501"/>
          <a:stretch/>
        </p:blipFill>
        <p:spPr bwMode="auto">
          <a:xfrm>
            <a:off x="755576" y="178194"/>
            <a:ext cx="7228248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363272" cy="5649491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b="1" dirty="0"/>
              <a:t>Количество классов-комплектов    -       20</a:t>
            </a:r>
          </a:p>
          <a:p>
            <a:pPr lvl="0"/>
            <a:r>
              <a:rPr lang="ru-RU" b="1" dirty="0"/>
              <a:t>На конец года </a:t>
            </a:r>
            <a:r>
              <a:rPr lang="ru-RU" b="1" dirty="0" smtClean="0"/>
              <a:t>обучалось   </a:t>
            </a:r>
            <a:r>
              <a:rPr lang="ru-RU" b="1" dirty="0"/>
              <a:t>-       516 </a:t>
            </a:r>
            <a:r>
              <a:rPr lang="ru-RU" b="1" dirty="0" smtClean="0"/>
              <a:t>обучающихся</a:t>
            </a:r>
            <a:endParaRPr lang="ru-RU" b="1" dirty="0"/>
          </a:p>
          <a:p>
            <a:pPr lvl="0"/>
            <a:r>
              <a:rPr lang="ru-RU" b="1" dirty="0"/>
              <a:t>По уровням образования:</a:t>
            </a:r>
          </a:p>
          <a:p>
            <a:pPr marL="0" lvl="0" indent="0">
              <a:buNone/>
            </a:pPr>
            <a:r>
              <a:rPr lang="ru-RU" b="1" dirty="0" smtClean="0"/>
              <a:t>      Начальная </a:t>
            </a:r>
            <a:r>
              <a:rPr lang="ru-RU" b="1" dirty="0"/>
              <a:t>школа	</a:t>
            </a:r>
            <a:r>
              <a:rPr lang="ru-RU" b="1" dirty="0" smtClean="0"/>
              <a:t>        -        </a:t>
            </a:r>
            <a:r>
              <a:rPr lang="ru-RU" b="1" dirty="0"/>
              <a:t>218</a:t>
            </a:r>
          </a:p>
          <a:p>
            <a:pPr marL="0" lvl="0" indent="0">
              <a:buNone/>
            </a:pPr>
            <a:r>
              <a:rPr lang="ru-RU" b="1" dirty="0" smtClean="0"/>
              <a:t>      Основная  школа                 </a:t>
            </a:r>
            <a:r>
              <a:rPr lang="ru-RU" b="1" dirty="0"/>
              <a:t>-        241</a:t>
            </a:r>
          </a:p>
          <a:p>
            <a:pPr marL="0" lvl="0" indent="0">
              <a:buNone/>
            </a:pPr>
            <a:r>
              <a:rPr lang="ru-RU" b="1" dirty="0" smtClean="0"/>
              <a:t>      Средняя  </a:t>
            </a:r>
            <a:r>
              <a:rPr lang="ru-RU" b="1" dirty="0"/>
              <a:t>школа	</a:t>
            </a:r>
            <a:r>
              <a:rPr lang="ru-RU" b="1" dirty="0" smtClean="0"/>
              <a:t>         -        </a:t>
            </a:r>
            <a:r>
              <a:rPr lang="ru-RU" b="1" dirty="0"/>
              <a:t>57</a:t>
            </a:r>
          </a:p>
          <a:p>
            <a:pPr lvl="0"/>
            <a:r>
              <a:rPr lang="ru-RU" b="1" dirty="0"/>
              <a:t>Переведены в следующий класс     </a:t>
            </a:r>
            <a:r>
              <a:rPr lang="ru-RU" b="1" dirty="0" smtClean="0"/>
              <a:t>      -       </a:t>
            </a:r>
            <a:r>
              <a:rPr lang="ru-RU" b="1" dirty="0"/>
              <a:t>457</a:t>
            </a:r>
          </a:p>
          <a:p>
            <a:pPr lvl="0"/>
            <a:r>
              <a:rPr lang="ru-RU" sz="2400" b="1" dirty="0"/>
              <a:t>Условно </a:t>
            </a:r>
            <a:r>
              <a:rPr lang="ru-RU" sz="2400" b="1" dirty="0" smtClean="0"/>
              <a:t>переведены </a:t>
            </a:r>
            <a:r>
              <a:rPr lang="ru-RU" b="1" dirty="0" smtClean="0"/>
              <a:t>- 2   </a:t>
            </a:r>
            <a:r>
              <a:rPr lang="ru-RU" sz="2600" b="1" dirty="0"/>
              <a:t>(Коньков М. – 3А;  Коротков Д. – 4Б)</a:t>
            </a:r>
          </a:p>
          <a:p>
            <a:pPr lvl="0"/>
            <a:r>
              <a:rPr lang="ru-RU" sz="2400" b="1" dirty="0"/>
              <a:t>Окончили обучение	</a:t>
            </a:r>
            <a:r>
              <a:rPr lang="ru-RU" sz="2400" b="1" dirty="0" smtClean="0"/>
              <a:t>    </a:t>
            </a:r>
            <a:r>
              <a:rPr lang="ru-RU" sz="2400" b="1" dirty="0"/>
              <a:t>-       57 (30 чел – 9 кл.; 27 человек – 11 кл.)</a:t>
            </a:r>
          </a:p>
          <a:p>
            <a:pPr lvl="0"/>
            <a:r>
              <a:rPr lang="ru-RU" b="1" dirty="0"/>
              <a:t>Медалист </a:t>
            </a:r>
            <a:r>
              <a:rPr lang="ru-RU" b="1" dirty="0" smtClean="0"/>
              <a:t>      </a:t>
            </a:r>
            <a:r>
              <a:rPr lang="ru-RU" b="1" dirty="0"/>
              <a:t>-      1 (</a:t>
            </a:r>
            <a:r>
              <a:rPr lang="ru-RU" b="1" dirty="0" err="1"/>
              <a:t>Маргарян</a:t>
            </a:r>
            <a:r>
              <a:rPr lang="ru-RU" b="1" dirty="0"/>
              <a:t> М.)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6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3" t="21205" r="31741" b="43638"/>
          <a:stretch/>
        </p:blipFill>
        <p:spPr bwMode="auto">
          <a:xfrm>
            <a:off x="382474" y="548680"/>
            <a:ext cx="859980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7" t="19196" r="32117" b="21875"/>
          <a:stretch/>
        </p:blipFill>
        <p:spPr bwMode="auto">
          <a:xfrm>
            <a:off x="467544" y="692696"/>
            <a:ext cx="8424936" cy="593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6" t="35268" r="33282" b="7478"/>
          <a:stretch/>
        </p:blipFill>
        <p:spPr bwMode="auto">
          <a:xfrm>
            <a:off x="611560" y="269877"/>
            <a:ext cx="8208912" cy="62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42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7" t="15513" r="33942" b="18192"/>
          <a:stretch/>
        </p:blipFill>
        <p:spPr bwMode="auto">
          <a:xfrm>
            <a:off x="395536" y="208542"/>
            <a:ext cx="8424936" cy="600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56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3" t="34934" r="33754" b="27901"/>
          <a:stretch/>
        </p:blipFill>
        <p:spPr bwMode="auto">
          <a:xfrm>
            <a:off x="467544" y="332656"/>
            <a:ext cx="814234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439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24467" r="15320" b="9419"/>
          <a:stretch/>
        </p:blipFill>
        <p:spPr bwMode="auto">
          <a:xfrm>
            <a:off x="-17445" y="404664"/>
            <a:ext cx="9098672" cy="597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65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30915" r="16680" b="6138"/>
          <a:stretch/>
        </p:blipFill>
        <p:spPr bwMode="auto">
          <a:xfrm>
            <a:off x="323528" y="116633"/>
            <a:ext cx="868726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25223" r="14233" b="12165"/>
          <a:stretch/>
        </p:blipFill>
        <p:spPr bwMode="auto">
          <a:xfrm>
            <a:off x="323528" y="3211506"/>
            <a:ext cx="8687263" cy="35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290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26897" r="15740" b="20535"/>
          <a:stretch/>
        </p:blipFill>
        <p:spPr bwMode="auto">
          <a:xfrm>
            <a:off x="440202" y="188640"/>
            <a:ext cx="8447827" cy="364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35603" r="14233" b="18862"/>
          <a:stretch/>
        </p:blipFill>
        <p:spPr bwMode="auto">
          <a:xfrm>
            <a:off x="440202" y="3626188"/>
            <a:ext cx="8447827" cy="303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364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34901" r="32813" b="14233"/>
          <a:stretch/>
        </p:blipFill>
        <p:spPr bwMode="auto">
          <a:xfrm>
            <a:off x="293326" y="116633"/>
            <a:ext cx="881984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42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9" t="42634" r="33470" b="28683"/>
          <a:stretch/>
        </p:blipFill>
        <p:spPr bwMode="auto">
          <a:xfrm>
            <a:off x="179512" y="1106416"/>
            <a:ext cx="8712968" cy="477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4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000" b="1" dirty="0"/>
              <a:t>Сравнительный анализ качества образования по четвертям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25223" r="23043" b="8081"/>
          <a:stretch/>
        </p:blipFill>
        <p:spPr bwMode="auto">
          <a:xfrm>
            <a:off x="233519" y="548680"/>
            <a:ext cx="846571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5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Результаты дифференциации и идентификации школ Свердловской области по уровням качества общеобразовательной подготовки обучающихся на основе результатов независимых массовых процедур.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60935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atia\Desktop\IMG_20210830_043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1644"/>
            <a:ext cx="7848872" cy="631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IMG_20210830_043107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57668"/>
            <a:ext cx="7596336" cy="610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517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G_20210830_042811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76864" cy="653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е данные 3"/>
              <p14:cNvContentPartPr/>
              <p14:nvPr/>
            </p14:nvContentPartPr>
            <p14:xfrm>
              <a:off x="817791" y="4970700"/>
              <a:ext cx="273960" cy="51840"/>
            </p14:xfrm>
          </p:contentPart>
        </mc:Choice>
        <mc:Fallback xmlns="">
          <p:pic>
            <p:nvPicPr>
              <p:cNvPr id="4" name="Рукописные данные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1671" y="4960260"/>
                <a:ext cx="2862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е данные 4"/>
              <p14:cNvContentPartPr/>
              <p14:nvPr/>
            </p14:nvContentPartPr>
            <p14:xfrm>
              <a:off x="756951" y="5029020"/>
              <a:ext cx="3400920" cy="86760"/>
            </p14:xfrm>
          </p:contentPart>
        </mc:Choice>
        <mc:Fallback xmlns="">
          <p:pic>
            <p:nvPicPr>
              <p:cNvPr id="5" name="Рукописные данные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3751" y="4860180"/>
                <a:ext cx="353484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Рукописные данные 5"/>
              <p14:cNvContentPartPr/>
              <p14:nvPr/>
            </p14:nvContentPartPr>
            <p14:xfrm>
              <a:off x="778911" y="5004180"/>
              <a:ext cx="2744280" cy="105480"/>
            </p14:xfrm>
          </p:contentPart>
        </mc:Choice>
        <mc:Fallback xmlns="">
          <p:pic>
            <p:nvPicPr>
              <p:cNvPr id="6" name="Рукописные данные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6071" y="4871340"/>
                <a:ext cx="2803680" cy="40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1901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_20210830_042914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" y="1484784"/>
            <a:ext cx="9091277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е данные 1"/>
              <p14:cNvContentPartPr/>
              <p14:nvPr/>
            </p14:nvContentPartPr>
            <p14:xfrm>
              <a:off x="855951" y="1753380"/>
              <a:ext cx="7734600" cy="179280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5991" y="1543500"/>
                <a:ext cx="7879680" cy="5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6554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G_20210830_043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" y="548680"/>
            <a:ext cx="923761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е данные 1"/>
              <p14:cNvContentPartPr/>
              <p14:nvPr/>
            </p14:nvContentPartPr>
            <p14:xfrm>
              <a:off x="178071" y="635220"/>
              <a:ext cx="8627760" cy="2500200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671" y="615420"/>
                <a:ext cx="8680320" cy="25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Рукописные данные 2"/>
              <p14:cNvContentPartPr/>
              <p14:nvPr/>
            </p14:nvContentPartPr>
            <p14:xfrm>
              <a:off x="224151" y="467100"/>
              <a:ext cx="8723520" cy="2405880"/>
            </p14:xfrm>
          </p:contentPart>
        </mc:Choice>
        <mc:Fallback xmlns="">
          <p:pic>
            <p:nvPicPr>
              <p:cNvPr id="3" name="Рукописные данные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031" y="402660"/>
                <a:ext cx="8771760" cy="253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6554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54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5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8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640871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Диаграм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2976"/>
            <a:ext cx="615669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28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Отличники в разрезе параллелей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6164662"/>
              </p:ext>
            </p:extLst>
          </p:nvPr>
        </p:nvGraphicFramePr>
        <p:xfrm>
          <a:off x="467544" y="836714"/>
          <a:ext cx="4028256" cy="59740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41050"/>
                <a:gridCol w="2487206"/>
              </a:tblGrid>
              <a:tr h="511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Грехова П.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Кузьмина П.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Томилов Я.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</a:tr>
              <a:tr h="374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2б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Майорова В.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Широпятова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М.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</a:tr>
              <a:tr h="15333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Брыткова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Е.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Волков И.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Голубцова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С.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Каримова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Кожинова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М.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Степанова Я.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Тетерин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Федосеева М.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Чувашева П.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</a:tr>
              <a:tr h="1192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3б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Буранбаев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Т.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Вощиков Н.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Крохин Е.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Малькова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Оплетаева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И.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Плюхина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В.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Шахматова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511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Сурганова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Фаизова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Л.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Четвертных М.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68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4б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Бушманов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Дябина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Е.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Карнаухов Д.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Новичев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</a:tbl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6118783"/>
              </p:ext>
            </p:extLst>
          </p:nvPr>
        </p:nvGraphicFramePr>
        <p:xfrm>
          <a:off x="4644008" y="908720"/>
          <a:ext cx="4038600" cy="340632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45007"/>
                <a:gridCol w="2493593"/>
              </a:tblGrid>
              <a:tr h="45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Балабанов Д.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Бойко 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Симонова К.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765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Васильев И.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Садырова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Соловьёва В.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Устьянцев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Т.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Чаус Ю.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153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7а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Шахматова М.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459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8а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(выпускники 2022)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Андреев А.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Соловьев Д.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Суетина С.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153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9б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Мустафина В.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278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(выпускники 2022)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Каримова К.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/>
                </a:tc>
              </a:tr>
              <a:tr h="2668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11м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Маргарян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М.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2659" marR="62659" marT="0" marB="0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26887"/>
              </p:ext>
            </p:extLst>
          </p:nvPr>
        </p:nvGraphicFramePr>
        <p:xfrm>
          <a:off x="5292080" y="4941168"/>
          <a:ext cx="3196099" cy="79615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22700"/>
                <a:gridCol w="1973399"/>
              </a:tblGrid>
              <a:tr h="796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Итого по Лицею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43 обучающихся  (8,33%)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7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6871"/>
            <a:ext cx="8229600" cy="562074"/>
          </a:xfrm>
        </p:spPr>
        <p:txBody>
          <a:bodyPr>
            <a:noAutofit/>
          </a:bodyPr>
          <a:lstStyle/>
          <a:p>
            <a:r>
              <a:rPr lang="ru-RU" sz="2400" b="1" dirty="0"/>
              <a:t>ГОСУДАРСТВЕННАЯ ИТОГОВАЯ АТТЕСТАЦИЯ.</a:t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26563" r="51206" b="7276"/>
          <a:stretch/>
        </p:blipFill>
        <p:spPr bwMode="auto">
          <a:xfrm>
            <a:off x="827584" y="788945"/>
            <a:ext cx="7669570" cy="603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6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Результаты ЕГЭ-2021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6" t="31250" r="5951" b="34375"/>
          <a:stretch/>
        </p:blipFill>
        <p:spPr bwMode="auto">
          <a:xfrm>
            <a:off x="323528" y="1340768"/>
            <a:ext cx="8717995" cy="502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9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28906" r="37764" b="14174"/>
          <a:stretch/>
        </p:blipFill>
        <p:spPr bwMode="auto">
          <a:xfrm>
            <a:off x="395536" y="3453940"/>
            <a:ext cx="8259521" cy="34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32835" r="10114" b="14553"/>
          <a:stretch/>
        </p:blipFill>
        <p:spPr bwMode="auto">
          <a:xfrm>
            <a:off x="251519" y="188640"/>
            <a:ext cx="8604449" cy="333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2570</TotalTime>
  <Words>231</Words>
  <Application>Microsoft Office PowerPoint</Application>
  <PresentationFormat>Экран (4:3)</PresentationFormat>
  <Paragraphs>83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Анализ работы Лицея № 9 за 2020-2021 учебный год</vt:lpstr>
      <vt:lpstr>Презентация PowerPoint</vt:lpstr>
      <vt:lpstr>Сравнительный анализ качества образования по четвертям </vt:lpstr>
      <vt:lpstr>Презентация PowerPoint</vt:lpstr>
      <vt:lpstr>Презентация PowerPoint</vt:lpstr>
      <vt:lpstr>Отличники в разрезе параллелей </vt:lpstr>
      <vt:lpstr>ГОСУДАРСТВЕННАЯ ИТОГОВАЯ АТТЕСТАЦИЯ. </vt:lpstr>
      <vt:lpstr>Результаты ЕГЭ-2021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Качество образования и воспитания в Свердловской области: вызовы времени и векторы развития</dc:title>
  <dc:creator>User</dc:creator>
  <cp:lastModifiedBy>англ.яз_5</cp:lastModifiedBy>
  <cp:revision>34</cp:revision>
  <cp:lastPrinted>2021-09-02T04:21:36Z</cp:lastPrinted>
  <dcterms:created xsi:type="dcterms:W3CDTF">2021-08-25T03:39:33Z</dcterms:created>
  <dcterms:modified xsi:type="dcterms:W3CDTF">2021-09-13T09:07:33Z</dcterms:modified>
</cp:coreProperties>
</file>